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3"/>
  </p:notesMasterIdLst>
  <p:sldIdLst>
    <p:sldId id="256" r:id="rId2"/>
    <p:sldId id="260" r:id="rId3"/>
    <p:sldId id="263" r:id="rId4"/>
    <p:sldId id="265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9144000" cy="5143500" type="screen16x9"/>
  <p:notesSz cx="6858000" cy="9144000"/>
  <p:embeddedFontLst>
    <p:embeddedFont>
      <p:font typeface="Bebas Neue" panose="020B0604020202020204" charset="0"/>
      <p:regular r:id="rId24"/>
    </p:embeddedFont>
    <p:embeddedFont>
      <p:font typeface="Open Sans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E0307F-7D56-41B8-8CB8-8FD237F22540}">
  <a:tblStyle styleId="{81E0307F-7D56-41B8-8CB8-8FD237F225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5C09A06-727B-4121-9E33-7FC955A88B1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 autoAdjust="0"/>
    <p:restoredTop sz="85039" autoAdjust="0"/>
  </p:normalViewPr>
  <p:slideViewPr>
    <p:cSldViewPr snapToGrid="0">
      <p:cViewPr varScale="1">
        <p:scale>
          <a:sx n="72" d="100"/>
          <a:sy n="72" d="100"/>
        </p:scale>
        <p:origin x="7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fe0865c0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fe0865c0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485a77ac1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485a77ac1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00d3bade5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00d3bade5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00d3bade5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00d3bade5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00d3bade5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00d3bade5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485a77ac1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485a77ac1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7366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00d3bade5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00d3bade5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1993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00d3bade5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00d3bade5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800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00d3bade5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00d3bade5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5167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485a77ac1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485a77ac1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872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00d3bade5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00d3bade5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080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00d3bade5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00d3bade5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37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00d3bade5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00d3bade5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419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485a77ac1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485a77ac1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0155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00d3bade5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00d3bade5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073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00d3bade5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00d3bade5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7859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00d3bade5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00d3bade5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7495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485a77ac1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485a77ac1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475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00d3bade5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00d3bade5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1976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00d3bade5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00d3bade5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7002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00d3bade5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00d3bade5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8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5100" y="850488"/>
            <a:ext cx="4752300" cy="205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5100" y="3122913"/>
            <a:ext cx="3565200" cy="4095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344811" y="-373386"/>
            <a:ext cx="1186800" cy="1933622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9000033">
            <a:off x="1954049" y="136687"/>
            <a:ext cx="359303" cy="29235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5950" y="66438"/>
            <a:ext cx="2595451" cy="62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065800" y="1876500"/>
            <a:ext cx="2264100" cy="10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2814200" y="1876488"/>
            <a:ext cx="1099200" cy="10023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/>
          <p:nvPr/>
        </p:nvSpPr>
        <p:spPr>
          <a:xfrm>
            <a:off x="7600950" y="-32625"/>
            <a:ext cx="1543046" cy="2119684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Google Shape;18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52" y="-70800"/>
            <a:ext cx="2745371" cy="6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1388100" y="110685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/>
          <p:nvPr/>
        </p:nvSpPr>
        <p:spPr>
          <a:xfrm flipH="1">
            <a:off x="6296537" y="-1035350"/>
            <a:ext cx="3827832" cy="1915232"/>
          </a:xfrm>
          <a:custGeom>
            <a:avLst/>
            <a:gdLst/>
            <a:ahLst/>
            <a:cxnLst/>
            <a:rect l="l" t="t" r="r" b="b"/>
            <a:pathLst>
              <a:path w="13907" h="15069" extrusionOk="0">
                <a:moveTo>
                  <a:pt x="7718" y="14985"/>
                </a:moveTo>
                <a:cubicBezTo>
                  <a:pt x="11431" y="14483"/>
                  <a:pt x="13907" y="11705"/>
                  <a:pt x="13602" y="7941"/>
                </a:cubicBezTo>
                <a:cubicBezTo>
                  <a:pt x="12988" y="330"/>
                  <a:pt x="972" y="0"/>
                  <a:pt x="303" y="8468"/>
                </a:cubicBezTo>
                <a:cubicBezTo>
                  <a:pt x="1" y="12317"/>
                  <a:pt x="3246" y="15069"/>
                  <a:pt x="6912" y="15028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2430059" y="3770312"/>
            <a:ext cx="6773509" cy="15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98759" y="3770296"/>
            <a:ext cx="6773501" cy="1524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666" y="3770312"/>
            <a:ext cx="1037124" cy="78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720100" y="53499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241550" y="2207325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51" name="Google Shape;5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24900" y="4361404"/>
            <a:ext cx="9144000" cy="1042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675175" y="-35300"/>
            <a:ext cx="2759975" cy="66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9"/>
          <p:cNvSpPr/>
          <p:nvPr/>
        </p:nvSpPr>
        <p:spPr>
          <a:xfrm rot="-5400000" flipH="1">
            <a:off x="344811" y="3664937"/>
            <a:ext cx="1186800" cy="1933622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/>
          <p:nvPr/>
        </p:nvSpPr>
        <p:spPr>
          <a:xfrm rot="5400000">
            <a:off x="7506527" y="-432028"/>
            <a:ext cx="1205621" cy="2069725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720000" y="40358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57" name="Google Shape;5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2716592" y="4433600"/>
            <a:ext cx="6773509" cy="15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85679" y="4492871"/>
            <a:ext cx="6773501" cy="152402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/>
          <p:nvPr/>
        </p:nvSpPr>
        <p:spPr>
          <a:xfrm rot="10800000" flipH="1">
            <a:off x="0" y="-2761"/>
            <a:ext cx="9144100" cy="572711"/>
          </a:xfrm>
          <a:custGeom>
            <a:avLst/>
            <a:gdLst/>
            <a:ahLst/>
            <a:cxnLst/>
            <a:rect l="l" t="t" r="r" b="b"/>
            <a:pathLst>
              <a:path w="120021" h="12052" extrusionOk="0">
                <a:moveTo>
                  <a:pt x="0" y="4058"/>
                </a:moveTo>
                <a:cubicBezTo>
                  <a:pt x="4119" y="756"/>
                  <a:pt x="10592" y="1"/>
                  <a:pt x="16024" y="4610"/>
                </a:cubicBezTo>
                <a:cubicBezTo>
                  <a:pt x="20288" y="8229"/>
                  <a:pt x="25095" y="8710"/>
                  <a:pt x="30118" y="8076"/>
                </a:cubicBezTo>
                <a:cubicBezTo>
                  <a:pt x="60461" y="4250"/>
                  <a:pt x="56265" y="2278"/>
                  <a:pt x="88006" y="7789"/>
                </a:cubicBezTo>
                <a:cubicBezTo>
                  <a:pt x="93710" y="8780"/>
                  <a:pt x="99197" y="8686"/>
                  <a:pt x="103997" y="4610"/>
                </a:cubicBezTo>
                <a:cubicBezTo>
                  <a:pt x="109428" y="1"/>
                  <a:pt x="115898" y="758"/>
                  <a:pt x="120020" y="4058"/>
                </a:cubicBezTo>
                <a:lnTo>
                  <a:pt x="120020" y="12051"/>
                </a:lnTo>
                <a:lnTo>
                  <a:pt x="4" y="12051"/>
                </a:lnTo>
                <a:lnTo>
                  <a:pt x="4" y="4058"/>
                </a:ln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>
            <a:off x="5523225" y="3636950"/>
            <a:ext cx="25932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/>
          </p:nvPr>
        </p:nvSpPr>
        <p:spPr>
          <a:xfrm>
            <a:off x="5523225" y="3174250"/>
            <a:ext cx="2593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4670319"/>
            <a:ext cx="9144000" cy="1042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subTitle" idx="1"/>
          </p:nvPr>
        </p:nvSpPr>
        <p:spPr>
          <a:xfrm>
            <a:off x="1515850" y="1416450"/>
            <a:ext cx="25308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2"/>
          </p:nvPr>
        </p:nvSpPr>
        <p:spPr>
          <a:xfrm>
            <a:off x="1515850" y="1748850"/>
            <a:ext cx="2530800" cy="91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3"/>
          </p:nvPr>
        </p:nvSpPr>
        <p:spPr>
          <a:xfrm>
            <a:off x="5452250" y="1748850"/>
            <a:ext cx="2530800" cy="91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4"/>
          </p:nvPr>
        </p:nvSpPr>
        <p:spPr>
          <a:xfrm>
            <a:off x="1515850" y="3271100"/>
            <a:ext cx="2530800" cy="88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5"/>
          </p:nvPr>
        </p:nvSpPr>
        <p:spPr>
          <a:xfrm>
            <a:off x="5452250" y="3271100"/>
            <a:ext cx="2530800" cy="88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6"/>
          </p:nvPr>
        </p:nvSpPr>
        <p:spPr>
          <a:xfrm>
            <a:off x="1515850" y="2938700"/>
            <a:ext cx="25308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ubTitle" idx="7"/>
          </p:nvPr>
        </p:nvSpPr>
        <p:spPr>
          <a:xfrm>
            <a:off x="5452250" y="1416450"/>
            <a:ext cx="25308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ubTitle" idx="8"/>
          </p:nvPr>
        </p:nvSpPr>
        <p:spPr>
          <a:xfrm>
            <a:off x="5452250" y="2938700"/>
            <a:ext cx="25308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38902" y="4229946"/>
            <a:ext cx="3022380" cy="72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/>
          <p:nvPr/>
        </p:nvSpPr>
        <p:spPr>
          <a:xfrm>
            <a:off x="6647224" y="4520187"/>
            <a:ext cx="2954184" cy="539823"/>
          </a:xfrm>
          <a:custGeom>
            <a:avLst/>
            <a:gdLst/>
            <a:ahLst/>
            <a:cxnLst/>
            <a:rect l="l" t="t" r="r" b="b"/>
            <a:pathLst>
              <a:path w="24982" h="4565" extrusionOk="0">
                <a:moveTo>
                  <a:pt x="24740" y="4109"/>
                </a:moveTo>
                <a:cubicBezTo>
                  <a:pt x="24631" y="4021"/>
                  <a:pt x="24509" y="4010"/>
                  <a:pt x="24421" y="4016"/>
                </a:cubicBezTo>
                <a:cubicBezTo>
                  <a:pt x="24449" y="3941"/>
                  <a:pt x="24464" y="3839"/>
                  <a:pt x="24392" y="3751"/>
                </a:cubicBezTo>
                <a:cubicBezTo>
                  <a:pt x="24316" y="3652"/>
                  <a:pt x="24145" y="3663"/>
                  <a:pt x="24024" y="3683"/>
                </a:cubicBezTo>
                <a:cubicBezTo>
                  <a:pt x="24059" y="3599"/>
                  <a:pt x="24067" y="3478"/>
                  <a:pt x="23946" y="3372"/>
                </a:cubicBezTo>
                <a:cubicBezTo>
                  <a:pt x="23829" y="3266"/>
                  <a:pt x="23713" y="3270"/>
                  <a:pt x="23625" y="3294"/>
                </a:cubicBezTo>
                <a:cubicBezTo>
                  <a:pt x="23625" y="3233"/>
                  <a:pt x="23598" y="3161"/>
                  <a:pt x="23498" y="3092"/>
                </a:cubicBezTo>
                <a:cubicBezTo>
                  <a:pt x="23404" y="3026"/>
                  <a:pt x="23308" y="3010"/>
                  <a:pt x="23230" y="3014"/>
                </a:cubicBezTo>
                <a:cubicBezTo>
                  <a:pt x="23295" y="2922"/>
                  <a:pt x="23349" y="2795"/>
                  <a:pt x="23255" y="2709"/>
                </a:cubicBezTo>
                <a:cubicBezTo>
                  <a:pt x="23201" y="2660"/>
                  <a:pt x="23140" y="2642"/>
                  <a:pt x="23081" y="2642"/>
                </a:cubicBezTo>
                <a:cubicBezTo>
                  <a:pt x="23189" y="2533"/>
                  <a:pt x="23287" y="2382"/>
                  <a:pt x="23154" y="2300"/>
                </a:cubicBezTo>
                <a:cubicBezTo>
                  <a:pt x="23068" y="2247"/>
                  <a:pt x="22980" y="2251"/>
                  <a:pt x="22907" y="2269"/>
                </a:cubicBezTo>
                <a:cubicBezTo>
                  <a:pt x="22946" y="2157"/>
                  <a:pt x="22950" y="2005"/>
                  <a:pt x="22759" y="1932"/>
                </a:cubicBezTo>
                <a:cubicBezTo>
                  <a:pt x="22626" y="1879"/>
                  <a:pt x="22518" y="1891"/>
                  <a:pt x="22438" y="1921"/>
                </a:cubicBezTo>
                <a:cubicBezTo>
                  <a:pt x="22475" y="1797"/>
                  <a:pt x="22487" y="1629"/>
                  <a:pt x="22344" y="1568"/>
                </a:cubicBezTo>
                <a:cubicBezTo>
                  <a:pt x="22240" y="1520"/>
                  <a:pt x="22111" y="1535"/>
                  <a:pt x="22015" y="1561"/>
                </a:cubicBezTo>
                <a:cubicBezTo>
                  <a:pt x="22037" y="1502"/>
                  <a:pt x="22043" y="1435"/>
                  <a:pt x="21994" y="1359"/>
                </a:cubicBezTo>
                <a:cubicBezTo>
                  <a:pt x="21923" y="1240"/>
                  <a:pt x="21763" y="1220"/>
                  <a:pt x="21657" y="1220"/>
                </a:cubicBezTo>
                <a:cubicBezTo>
                  <a:pt x="21722" y="1093"/>
                  <a:pt x="21788" y="868"/>
                  <a:pt x="21511" y="753"/>
                </a:cubicBezTo>
                <a:cubicBezTo>
                  <a:pt x="21290" y="661"/>
                  <a:pt x="21104" y="800"/>
                  <a:pt x="20986" y="931"/>
                </a:cubicBezTo>
                <a:cubicBezTo>
                  <a:pt x="20990" y="784"/>
                  <a:pt x="20934" y="614"/>
                  <a:pt x="20687" y="594"/>
                </a:cubicBezTo>
                <a:cubicBezTo>
                  <a:pt x="20427" y="571"/>
                  <a:pt x="20321" y="743"/>
                  <a:pt x="20278" y="886"/>
                </a:cubicBezTo>
                <a:cubicBezTo>
                  <a:pt x="20214" y="774"/>
                  <a:pt x="20102" y="651"/>
                  <a:pt x="19918" y="676"/>
                </a:cubicBezTo>
                <a:cubicBezTo>
                  <a:pt x="19725" y="702"/>
                  <a:pt x="19674" y="862"/>
                  <a:pt x="19666" y="1001"/>
                </a:cubicBezTo>
                <a:cubicBezTo>
                  <a:pt x="19590" y="917"/>
                  <a:pt x="19476" y="837"/>
                  <a:pt x="19328" y="882"/>
                </a:cubicBezTo>
                <a:cubicBezTo>
                  <a:pt x="19154" y="937"/>
                  <a:pt x="19112" y="1154"/>
                  <a:pt x="19101" y="1306"/>
                </a:cubicBezTo>
                <a:cubicBezTo>
                  <a:pt x="19067" y="1285"/>
                  <a:pt x="19022" y="1277"/>
                  <a:pt x="18964" y="1289"/>
                </a:cubicBezTo>
                <a:cubicBezTo>
                  <a:pt x="18864" y="1312"/>
                  <a:pt x="18815" y="1422"/>
                  <a:pt x="18792" y="1523"/>
                </a:cubicBezTo>
                <a:cubicBezTo>
                  <a:pt x="18731" y="1453"/>
                  <a:pt x="18635" y="1400"/>
                  <a:pt x="18488" y="1480"/>
                </a:cubicBezTo>
                <a:cubicBezTo>
                  <a:pt x="18342" y="1557"/>
                  <a:pt x="18312" y="1686"/>
                  <a:pt x="18314" y="1786"/>
                </a:cubicBezTo>
                <a:cubicBezTo>
                  <a:pt x="18240" y="1741"/>
                  <a:pt x="18127" y="1715"/>
                  <a:pt x="17982" y="1766"/>
                </a:cubicBezTo>
                <a:cubicBezTo>
                  <a:pt x="17808" y="1827"/>
                  <a:pt x="17810" y="2011"/>
                  <a:pt x="17843" y="2161"/>
                </a:cubicBezTo>
                <a:cubicBezTo>
                  <a:pt x="17796" y="2138"/>
                  <a:pt x="17739" y="2128"/>
                  <a:pt x="17669" y="2147"/>
                </a:cubicBezTo>
                <a:lnTo>
                  <a:pt x="17667" y="2147"/>
                </a:lnTo>
                <a:cubicBezTo>
                  <a:pt x="17583" y="2171"/>
                  <a:pt x="17530" y="2241"/>
                  <a:pt x="17493" y="2318"/>
                </a:cubicBezTo>
                <a:cubicBezTo>
                  <a:pt x="17481" y="2308"/>
                  <a:pt x="17465" y="2300"/>
                  <a:pt x="17450" y="2294"/>
                </a:cubicBezTo>
                <a:cubicBezTo>
                  <a:pt x="17370" y="2263"/>
                  <a:pt x="17280" y="2280"/>
                  <a:pt x="17209" y="2304"/>
                </a:cubicBezTo>
                <a:cubicBezTo>
                  <a:pt x="17250" y="2187"/>
                  <a:pt x="17270" y="2018"/>
                  <a:pt x="17113" y="1930"/>
                </a:cubicBezTo>
                <a:cubicBezTo>
                  <a:pt x="16982" y="1854"/>
                  <a:pt x="16851" y="1870"/>
                  <a:pt x="16759" y="1901"/>
                </a:cubicBezTo>
                <a:cubicBezTo>
                  <a:pt x="16796" y="1768"/>
                  <a:pt x="16804" y="1574"/>
                  <a:pt x="16589" y="1516"/>
                </a:cubicBezTo>
                <a:cubicBezTo>
                  <a:pt x="16448" y="1482"/>
                  <a:pt x="16325" y="1520"/>
                  <a:pt x="16233" y="1572"/>
                </a:cubicBezTo>
                <a:cubicBezTo>
                  <a:pt x="16255" y="1469"/>
                  <a:pt x="16241" y="1357"/>
                  <a:pt x="16098" y="1310"/>
                </a:cubicBezTo>
                <a:cubicBezTo>
                  <a:pt x="15955" y="1265"/>
                  <a:pt x="15816" y="1332"/>
                  <a:pt x="15723" y="1400"/>
                </a:cubicBezTo>
                <a:cubicBezTo>
                  <a:pt x="15721" y="1320"/>
                  <a:pt x="15689" y="1230"/>
                  <a:pt x="15576" y="1164"/>
                </a:cubicBezTo>
                <a:cubicBezTo>
                  <a:pt x="15445" y="1085"/>
                  <a:pt x="15312" y="1126"/>
                  <a:pt x="15220" y="1183"/>
                </a:cubicBezTo>
                <a:cubicBezTo>
                  <a:pt x="15230" y="1062"/>
                  <a:pt x="15183" y="911"/>
                  <a:pt x="14926" y="847"/>
                </a:cubicBezTo>
                <a:cubicBezTo>
                  <a:pt x="14676" y="784"/>
                  <a:pt x="14473" y="917"/>
                  <a:pt x="14353" y="1034"/>
                </a:cubicBezTo>
                <a:cubicBezTo>
                  <a:pt x="14351" y="1021"/>
                  <a:pt x="14349" y="1005"/>
                  <a:pt x="14345" y="995"/>
                </a:cubicBezTo>
                <a:cubicBezTo>
                  <a:pt x="14324" y="929"/>
                  <a:pt x="14283" y="880"/>
                  <a:pt x="14228" y="845"/>
                </a:cubicBezTo>
                <a:cubicBezTo>
                  <a:pt x="14175" y="811"/>
                  <a:pt x="14109" y="794"/>
                  <a:pt x="14038" y="788"/>
                </a:cubicBezTo>
                <a:cubicBezTo>
                  <a:pt x="13933" y="780"/>
                  <a:pt x="13808" y="800"/>
                  <a:pt x="13700" y="851"/>
                </a:cubicBezTo>
                <a:cubicBezTo>
                  <a:pt x="13721" y="776"/>
                  <a:pt x="13721" y="708"/>
                  <a:pt x="13708" y="653"/>
                </a:cubicBezTo>
                <a:cubicBezTo>
                  <a:pt x="13694" y="594"/>
                  <a:pt x="13663" y="549"/>
                  <a:pt x="13618" y="518"/>
                </a:cubicBezTo>
                <a:cubicBezTo>
                  <a:pt x="13577" y="487"/>
                  <a:pt x="13524" y="471"/>
                  <a:pt x="13465" y="473"/>
                </a:cubicBezTo>
                <a:cubicBezTo>
                  <a:pt x="13387" y="473"/>
                  <a:pt x="13297" y="502"/>
                  <a:pt x="13203" y="559"/>
                </a:cubicBezTo>
                <a:cubicBezTo>
                  <a:pt x="13225" y="430"/>
                  <a:pt x="13223" y="258"/>
                  <a:pt x="13054" y="207"/>
                </a:cubicBezTo>
                <a:cubicBezTo>
                  <a:pt x="12933" y="172"/>
                  <a:pt x="12828" y="236"/>
                  <a:pt x="12749" y="317"/>
                </a:cubicBezTo>
                <a:cubicBezTo>
                  <a:pt x="12738" y="225"/>
                  <a:pt x="12685" y="133"/>
                  <a:pt x="12534" y="88"/>
                </a:cubicBezTo>
                <a:cubicBezTo>
                  <a:pt x="12354" y="31"/>
                  <a:pt x="12215" y="109"/>
                  <a:pt x="12125" y="191"/>
                </a:cubicBezTo>
                <a:cubicBezTo>
                  <a:pt x="12112" y="92"/>
                  <a:pt x="12043" y="0"/>
                  <a:pt x="11832" y="13"/>
                </a:cubicBezTo>
                <a:cubicBezTo>
                  <a:pt x="11603" y="29"/>
                  <a:pt x="11509" y="191"/>
                  <a:pt x="11468" y="324"/>
                </a:cubicBezTo>
                <a:cubicBezTo>
                  <a:pt x="11409" y="225"/>
                  <a:pt x="11312" y="125"/>
                  <a:pt x="11161" y="154"/>
                </a:cubicBezTo>
                <a:cubicBezTo>
                  <a:pt x="10983" y="187"/>
                  <a:pt x="10924" y="375"/>
                  <a:pt x="10905" y="500"/>
                </a:cubicBezTo>
                <a:cubicBezTo>
                  <a:pt x="10852" y="471"/>
                  <a:pt x="10768" y="461"/>
                  <a:pt x="10639" y="491"/>
                </a:cubicBezTo>
                <a:cubicBezTo>
                  <a:pt x="10455" y="540"/>
                  <a:pt x="10427" y="698"/>
                  <a:pt x="10441" y="825"/>
                </a:cubicBezTo>
                <a:cubicBezTo>
                  <a:pt x="10365" y="776"/>
                  <a:pt x="10259" y="739"/>
                  <a:pt x="10124" y="776"/>
                </a:cubicBezTo>
                <a:cubicBezTo>
                  <a:pt x="9929" y="827"/>
                  <a:pt x="9888" y="1034"/>
                  <a:pt x="9888" y="1177"/>
                </a:cubicBezTo>
                <a:cubicBezTo>
                  <a:pt x="9827" y="1136"/>
                  <a:pt x="9737" y="1105"/>
                  <a:pt x="9608" y="1115"/>
                </a:cubicBezTo>
                <a:cubicBezTo>
                  <a:pt x="9463" y="1126"/>
                  <a:pt x="9371" y="1205"/>
                  <a:pt x="9318" y="1279"/>
                </a:cubicBezTo>
                <a:cubicBezTo>
                  <a:pt x="9287" y="1203"/>
                  <a:pt x="9219" y="1132"/>
                  <a:pt x="9086" y="1142"/>
                </a:cubicBezTo>
                <a:cubicBezTo>
                  <a:pt x="8919" y="1154"/>
                  <a:pt x="8818" y="1302"/>
                  <a:pt x="8773" y="1400"/>
                </a:cubicBezTo>
                <a:cubicBezTo>
                  <a:pt x="8722" y="1361"/>
                  <a:pt x="8634" y="1330"/>
                  <a:pt x="8483" y="1357"/>
                </a:cubicBezTo>
                <a:cubicBezTo>
                  <a:pt x="8389" y="1373"/>
                  <a:pt x="8319" y="1414"/>
                  <a:pt x="8266" y="1463"/>
                </a:cubicBezTo>
                <a:cubicBezTo>
                  <a:pt x="8258" y="1316"/>
                  <a:pt x="8207" y="1152"/>
                  <a:pt x="8021" y="1122"/>
                </a:cubicBezTo>
                <a:cubicBezTo>
                  <a:pt x="7836" y="1087"/>
                  <a:pt x="7703" y="1138"/>
                  <a:pt x="7624" y="1185"/>
                </a:cubicBezTo>
                <a:cubicBezTo>
                  <a:pt x="7618" y="995"/>
                  <a:pt x="7562" y="633"/>
                  <a:pt x="7294" y="624"/>
                </a:cubicBezTo>
                <a:cubicBezTo>
                  <a:pt x="7067" y="620"/>
                  <a:pt x="6914" y="763"/>
                  <a:pt x="6834" y="862"/>
                </a:cubicBezTo>
                <a:cubicBezTo>
                  <a:pt x="6781" y="743"/>
                  <a:pt x="6666" y="555"/>
                  <a:pt x="6462" y="579"/>
                </a:cubicBezTo>
                <a:cubicBezTo>
                  <a:pt x="6271" y="600"/>
                  <a:pt x="6151" y="778"/>
                  <a:pt x="6089" y="899"/>
                </a:cubicBezTo>
                <a:cubicBezTo>
                  <a:pt x="6032" y="796"/>
                  <a:pt x="5911" y="676"/>
                  <a:pt x="5668" y="725"/>
                </a:cubicBezTo>
                <a:cubicBezTo>
                  <a:pt x="5496" y="757"/>
                  <a:pt x="5408" y="921"/>
                  <a:pt x="5363" y="1093"/>
                </a:cubicBezTo>
                <a:cubicBezTo>
                  <a:pt x="5318" y="954"/>
                  <a:pt x="5236" y="839"/>
                  <a:pt x="5093" y="829"/>
                </a:cubicBezTo>
                <a:cubicBezTo>
                  <a:pt x="4919" y="819"/>
                  <a:pt x="4811" y="958"/>
                  <a:pt x="4747" y="1103"/>
                </a:cubicBezTo>
                <a:cubicBezTo>
                  <a:pt x="4708" y="962"/>
                  <a:pt x="4610" y="829"/>
                  <a:pt x="4381" y="831"/>
                </a:cubicBezTo>
                <a:cubicBezTo>
                  <a:pt x="4074" y="837"/>
                  <a:pt x="3959" y="1142"/>
                  <a:pt x="3918" y="1351"/>
                </a:cubicBezTo>
                <a:cubicBezTo>
                  <a:pt x="3833" y="1195"/>
                  <a:pt x="3673" y="1009"/>
                  <a:pt x="3415" y="1113"/>
                </a:cubicBezTo>
                <a:cubicBezTo>
                  <a:pt x="3182" y="1207"/>
                  <a:pt x="3153" y="1473"/>
                  <a:pt x="3172" y="1684"/>
                </a:cubicBezTo>
                <a:cubicBezTo>
                  <a:pt x="3047" y="1527"/>
                  <a:pt x="2844" y="1371"/>
                  <a:pt x="2566" y="1465"/>
                </a:cubicBezTo>
                <a:cubicBezTo>
                  <a:pt x="2233" y="1582"/>
                  <a:pt x="2284" y="1891"/>
                  <a:pt x="2359" y="2093"/>
                </a:cubicBezTo>
                <a:cubicBezTo>
                  <a:pt x="2241" y="2028"/>
                  <a:pt x="2069" y="1977"/>
                  <a:pt x="1883" y="2057"/>
                </a:cubicBezTo>
                <a:cubicBezTo>
                  <a:pt x="1637" y="2159"/>
                  <a:pt x="1654" y="2427"/>
                  <a:pt x="1695" y="2597"/>
                </a:cubicBezTo>
                <a:cubicBezTo>
                  <a:pt x="1568" y="2529"/>
                  <a:pt x="1363" y="2472"/>
                  <a:pt x="1144" y="2601"/>
                </a:cubicBezTo>
                <a:cubicBezTo>
                  <a:pt x="911" y="2742"/>
                  <a:pt x="899" y="3026"/>
                  <a:pt x="919" y="3210"/>
                </a:cubicBezTo>
                <a:cubicBezTo>
                  <a:pt x="807" y="3120"/>
                  <a:pt x="635" y="3049"/>
                  <a:pt x="481" y="3243"/>
                </a:cubicBezTo>
                <a:cubicBezTo>
                  <a:pt x="279" y="3499"/>
                  <a:pt x="48" y="3654"/>
                  <a:pt x="29" y="3665"/>
                </a:cubicBezTo>
                <a:cubicBezTo>
                  <a:pt x="11" y="3675"/>
                  <a:pt x="1" y="3695"/>
                  <a:pt x="3" y="3720"/>
                </a:cubicBezTo>
                <a:cubicBezTo>
                  <a:pt x="9" y="3751"/>
                  <a:pt x="33" y="3771"/>
                  <a:pt x="62" y="3767"/>
                </a:cubicBezTo>
                <a:cubicBezTo>
                  <a:pt x="473" y="3716"/>
                  <a:pt x="647" y="3732"/>
                  <a:pt x="805" y="3742"/>
                </a:cubicBezTo>
                <a:cubicBezTo>
                  <a:pt x="903" y="3751"/>
                  <a:pt x="999" y="3757"/>
                  <a:pt x="1142" y="3746"/>
                </a:cubicBezTo>
                <a:cubicBezTo>
                  <a:pt x="1318" y="3734"/>
                  <a:pt x="1461" y="3730"/>
                  <a:pt x="1619" y="3740"/>
                </a:cubicBezTo>
                <a:cubicBezTo>
                  <a:pt x="1778" y="3746"/>
                  <a:pt x="1956" y="3767"/>
                  <a:pt x="2212" y="3802"/>
                </a:cubicBezTo>
                <a:lnTo>
                  <a:pt x="2417" y="3828"/>
                </a:lnTo>
                <a:cubicBezTo>
                  <a:pt x="2932" y="3898"/>
                  <a:pt x="3630" y="3992"/>
                  <a:pt x="3990" y="3910"/>
                </a:cubicBezTo>
                <a:cubicBezTo>
                  <a:pt x="4184" y="3865"/>
                  <a:pt x="4534" y="3859"/>
                  <a:pt x="4995" y="3898"/>
                </a:cubicBezTo>
                <a:cubicBezTo>
                  <a:pt x="5461" y="3935"/>
                  <a:pt x="6038" y="4012"/>
                  <a:pt x="6687" y="4129"/>
                </a:cubicBezTo>
                <a:cubicBezTo>
                  <a:pt x="7474" y="4266"/>
                  <a:pt x="8336" y="4152"/>
                  <a:pt x="9023" y="4059"/>
                </a:cubicBezTo>
                <a:cubicBezTo>
                  <a:pt x="9473" y="3998"/>
                  <a:pt x="9848" y="3949"/>
                  <a:pt x="10062" y="3990"/>
                </a:cubicBezTo>
                <a:cubicBezTo>
                  <a:pt x="11067" y="4174"/>
                  <a:pt x="12380" y="4174"/>
                  <a:pt x="13676" y="4174"/>
                </a:cubicBezTo>
                <a:cubicBezTo>
                  <a:pt x="14627" y="4174"/>
                  <a:pt x="15568" y="4174"/>
                  <a:pt x="16368" y="4248"/>
                </a:cubicBezTo>
                <a:cubicBezTo>
                  <a:pt x="16665" y="4276"/>
                  <a:pt x="17008" y="4285"/>
                  <a:pt x="17350" y="4293"/>
                </a:cubicBezTo>
                <a:cubicBezTo>
                  <a:pt x="17919" y="4305"/>
                  <a:pt x="18488" y="4319"/>
                  <a:pt x="18866" y="4420"/>
                </a:cubicBezTo>
                <a:lnTo>
                  <a:pt x="18872" y="4420"/>
                </a:lnTo>
                <a:cubicBezTo>
                  <a:pt x="19326" y="4503"/>
                  <a:pt x="20194" y="4542"/>
                  <a:pt x="21110" y="4553"/>
                </a:cubicBezTo>
                <a:cubicBezTo>
                  <a:pt x="22416" y="4565"/>
                  <a:pt x="23825" y="4522"/>
                  <a:pt x="24265" y="4479"/>
                </a:cubicBezTo>
                <a:cubicBezTo>
                  <a:pt x="24562" y="4448"/>
                  <a:pt x="24916" y="4503"/>
                  <a:pt x="24918" y="4503"/>
                </a:cubicBezTo>
                <a:lnTo>
                  <a:pt x="24932" y="4503"/>
                </a:lnTo>
                <a:cubicBezTo>
                  <a:pt x="24961" y="4499"/>
                  <a:pt x="24981" y="4473"/>
                  <a:pt x="24977" y="4442"/>
                </a:cubicBezTo>
                <a:cubicBezTo>
                  <a:pt x="24961" y="4442"/>
                  <a:pt x="24932" y="4258"/>
                  <a:pt x="24740" y="4109"/>
                </a:cubicBezTo>
                <a:close/>
              </a:path>
            </a:pathLst>
          </a:custGeom>
          <a:solidFill>
            <a:srgbClr val="0026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4617681"/>
            <a:ext cx="9144000" cy="104298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/>
          <p:nvPr/>
        </p:nvSpPr>
        <p:spPr>
          <a:xfrm rot="-9000033" flipH="1">
            <a:off x="6802248" y="136687"/>
            <a:ext cx="359303" cy="29235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8"/>
          <p:cNvSpPr/>
          <p:nvPr/>
        </p:nvSpPr>
        <p:spPr>
          <a:xfrm rot="-5400000">
            <a:off x="403452" y="3587475"/>
            <a:ext cx="1205621" cy="2069725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6709" y="-212049"/>
            <a:ext cx="2455199" cy="59104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/>
          <p:nvPr/>
        </p:nvSpPr>
        <p:spPr>
          <a:xfrm rot="5400000" flipH="1">
            <a:off x="7583989" y="-373386"/>
            <a:ext cx="1186800" cy="1933622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title" hasCustomPrompt="1"/>
          </p:nvPr>
        </p:nvSpPr>
        <p:spPr>
          <a:xfrm>
            <a:off x="715100" y="3330025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3" name="Google Shape;143;p20"/>
          <p:cNvSpPr txBox="1">
            <a:spLocks noGrp="1"/>
          </p:cNvSpPr>
          <p:nvPr>
            <p:ph type="subTitle" idx="1"/>
          </p:nvPr>
        </p:nvSpPr>
        <p:spPr>
          <a:xfrm>
            <a:off x="715100" y="395985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2046811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5" name="Google Shape;145;p20"/>
          <p:cNvSpPr txBox="1">
            <a:spLocks noGrp="1"/>
          </p:cNvSpPr>
          <p:nvPr>
            <p:ph type="subTitle" idx="3"/>
          </p:nvPr>
        </p:nvSpPr>
        <p:spPr>
          <a:xfrm>
            <a:off x="715100" y="2676639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title" idx="4" hasCustomPrompt="1"/>
          </p:nvPr>
        </p:nvSpPr>
        <p:spPr>
          <a:xfrm>
            <a:off x="715100" y="763597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7" name="Google Shape;147;p20"/>
          <p:cNvSpPr txBox="1">
            <a:spLocks noGrp="1"/>
          </p:cNvSpPr>
          <p:nvPr>
            <p:ph type="subTitle" idx="5"/>
          </p:nvPr>
        </p:nvSpPr>
        <p:spPr>
          <a:xfrm>
            <a:off x="715100" y="1393425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700822" y="2171701"/>
            <a:ext cx="1608565" cy="269343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/>
          <p:nvPr/>
        </p:nvSpPr>
        <p:spPr>
          <a:xfrm>
            <a:off x="7600950" y="-32625"/>
            <a:ext cx="1543046" cy="2119684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34409" y="-32624"/>
            <a:ext cx="2455199" cy="591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481256"/>
            <a:ext cx="9144000" cy="1042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075" y="3623391"/>
            <a:ext cx="6947400" cy="192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0213" y="783663"/>
            <a:ext cx="2595451" cy="6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97550" y="2899646"/>
            <a:ext cx="6773501" cy="152402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/>
          <p:nvPr/>
        </p:nvSpPr>
        <p:spPr>
          <a:xfrm rot="-5400000">
            <a:off x="344811" y="-373386"/>
            <a:ext cx="1186800" cy="1933622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8"/>
          <p:cNvSpPr/>
          <p:nvPr/>
        </p:nvSpPr>
        <p:spPr>
          <a:xfrm rot="9000033">
            <a:off x="1954049" y="136687"/>
            <a:ext cx="359303" cy="29235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7" name="Google Shape;1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8365" y="1800604"/>
            <a:ext cx="985085" cy="139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0498" y="2513174"/>
            <a:ext cx="1386580" cy="73052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8"/>
          <p:cNvSpPr/>
          <p:nvPr/>
        </p:nvSpPr>
        <p:spPr>
          <a:xfrm rot="257312">
            <a:off x="8399299" y="2998769"/>
            <a:ext cx="1199809" cy="273594"/>
          </a:xfrm>
          <a:custGeom>
            <a:avLst/>
            <a:gdLst/>
            <a:ahLst/>
            <a:cxnLst/>
            <a:rect l="l" t="t" r="r" b="b"/>
            <a:pathLst>
              <a:path w="20673" h="4390" extrusionOk="0">
                <a:moveTo>
                  <a:pt x="20490" y="3765"/>
                </a:moveTo>
                <a:cubicBezTo>
                  <a:pt x="20398" y="3681"/>
                  <a:pt x="20300" y="3673"/>
                  <a:pt x="20224" y="3681"/>
                </a:cubicBezTo>
                <a:cubicBezTo>
                  <a:pt x="20249" y="3608"/>
                  <a:pt x="20261" y="3501"/>
                  <a:pt x="20202" y="3417"/>
                </a:cubicBezTo>
                <a:cubicBezTo>
                  <a:pt x="20138" y="3323"/>
                  <a:pt x="19995" y="3336"/>
                  <a:pt x="19897" y="3360"/>
                </a:cubicBezTo>
                <a:cubicBezTo>
                  <a:pt x="19925" y="3274"/>
                  <a:pt x="19932" y="3155"/>
                  <a:pt x="19831" y="3049"/>
                </a:cubicBezTo>
                <a:cubicBezTo>
                  <a:pt x="19737" y="2947"/>
                  <a:pt x="19637" y="2955"/>
                  <a:pt x="19567" y="2980"/>
                </a:cubicBezTo>
                <a:cubicBezTo>
                  <a:pt x="19567" y="2918"/>
                  <a:pt x="19545" y="2849"/>
                  <a:pt x="19463" y="2781"/>
                </a:cubicBezTo>
                <a:cubicBezTo>
                  <a:pt x="19383" y="2718"/>
                  <a:pt x="19304" y="2707"/>
                  <a:pt x="19240" y="2712"/>
                </a:cubicBezTo>
                <a:cubicBezTo>
                  <a:pt x="19293" y="2617"/>
                  <a:pt x="19340" y="2491"/>
                  <a:pt x="19261" y="2407"/>
                </a:cubicBezTo>
                <a:cubicBezTo>
                  <a:pt x="19218" y="2360"/>
                  <a:pt x="19166" y="2345"/>
                  <a:pt x="19117" y="2343"/>
                </a:cubicBezTo>
                <a:cubicBezTo>
                  <a:pt x="19205" y="2229"/>
                  <a:pt x="19289" y="2077"/>
                  <a:pt x="19179" y="2002"/>
                </a:cubicBezTo>
                <a:cubicBezTo>
                  <a:pt x="19107" y="1950"/>
                  <a:pt x="19033" y="1957"/>
                  <a:pt x="18974" y="1977"/>
                </a:cubicBezTo>
                <a:cubicBezTo>
                  <a:pt x="19007" y="1862"/>
                  <a:pt x="19011" y="1711"/>
                  <a:pt x="18851" y="1644"/>
                </a:cubicBezTo>
                <a:cubicBezTo>
                  <a:pt x="18741" y="1594"/>
                  <a:pt x="18653" y="1609"/>
                  <a:pt x="18587" y="1644"/>
                </a:cubicBezTo>
                <a:cubicBezTo>
                  <a:pt x="18618" y="1515"/>
                  <a:pt x="18626" y="1351"/>
                  <a:pt x="18508" y="1292"/>
                </a:cubicBezTo>
                <a:cubicBezTo>
                  <a:pt x="18422" y="1249"/>
                  <a:pt x="18319" y="1265"/>
                  <a:pt x="18236" y="1292"/>
                </a:cubicBezTo>
                <a:cubicBezTo>
                  <a:pt x="18256" y="1234"/>
                  <a:pt x="18258" y="1165"/>
                  <a:pt x="18217" y="1091"/>
                </a:cubicBezTo>
                <a:cubicBezTo>
                  <a:pt x="18158" y="972"/>
                  <a:pt x="18029" y="958"/>
                  <a:pt x="17939" y="962"/>
                </a:cubicBezTo>
                <a:cubicBezTo>
                  <a:pt x="17994" y="835"/>
                  <a:pt x="18045" y="606"/>
                  <a:pt x="17816" y="498"/>
                </a:cubicBezTo>
                <a:cubicBezTo>
                  <a:pt x="17634" y="410"/>
                  <a:pt x="17481" y="555"/>
                  <a:pt x="17380" y="692"/>
                </a:cubicBezTo>
                <a:cubicBezTo>
                  <a:pt x="17380" y="543"/>
                  <a:pt x="17337" y="377"/>
                  <a:pt x="17133" y="361"/>
                </a:cubicBezTo>
                <a:cubicBezTo>
                  <a:pt x="16918" y="346"/>
                  <a:pt x="16832" y="518"/>
                  <a:pt x="16795" y="664"/>
                </a:cubicBezTo>
                <a:cubicBezTo>
                  <a:pt x="16742" y="551"/>
                  <a:pt x="16650" y="432"/>
                  <a:pt x="16497" y="461"/>
                </a:cubicBezTo>
                <a:cubicBezTo>
                  <a:pt x="16337" y="492"/>
                  <a:pt x="16294" y="655"/>
                  <a:pt x="16290" y="794"/>
                </a:cubicBezTo>
                <a:cubicBezTo>
                  <a:pt x="16224" y="709"/>
                  <a:pt x="16130" y="635"/>
                  <a:pt x="16010" y="684"/>
                </a:cubicBezTo>
                <a:cubicBezTo>
                  <a:pt x="15866" y="743"/>
                  <a:pt x="15832" y="960"/>
                  <a:pt x="15823" y="1112"/>
                </a:cubicBezTo>
                <a:cubicBezTo>
                  <a:pt x="15795" y="1093"/>
                  <a:pt x="15758" y="1085"/>
                  <a:pt x="15709" y="1101"/>
                </a:cubicBezTo>
                <a:cubicBezTo>
                  <a:pt x="15627" y="1126"/>
                  <a:pt x="15586" y="1238"/>
                  <a:pt x="15566" y="1337"/>
                </a:cubicBezTo>
                <a:cubicBezTo>
                  <a:pt x="15514" y="1267"/>
                  <a:pt x="15435" y="1216"/>
                  <a:pt x="15312" y="1300"/>
                </a:cubicBezTo>
                <a:cubicBezTo>
                  <a:pt x="15191" y="1382"/>
                  <a:pt x="15167" y="1513"/>
                  <a:pt x="15169" y="1613"/>
                </a:cubicBezTo>
                <a:cubicBezTo>
                  <a:pt x="15105" y="1572"/>
                  <a:pt x="15013" y="1545"/>
                  <a:pt x="14892" y="1599"/>
                </a:cubicBezTo>
                <a:cubicBezTo>
                  <a:pt x="14749" y="1666"/>
                  <a:pt x="14749" y="1850"/>
                  <a:pt x="14778" y="2002"/>
                </a:cubicBezTo>
                <a:cubicBezTo>
                  <a:pt x="14737" y="1977"/>
                  <a:pt x="14688" y="1971"/>
                  <a:pt x="14633" y="1991"/>
                </a:cubicBezTo>
                <a:lnTo>
                  <a:pt x="14629" y="1993"/>
                </a:lnTo>
                <a:cubicBezTo>
                  <a:pt x="14561" y="2018"/>
                  <a:pt x="14514" y="2090"/>
                  <a:pt x="14485" y="2169"/>
                </a:cubicBezTo>
                <a:cubicBezTo>
                  <a:pt x="14475" y="2159"/>
                  <a:pt x="14463" y="2151"/>
                  <a:pt x="14446" y="2147"/>
                </a:cubicBezTo>
                <a:cubicBezTo>
                  <a:pt x="14381" y="2118"/>
                  <a:pt x="14307" y="2137"/>
                  <a:pt x="14248" y="2165"/>
                </a:cubicBezTo>
                <a:cubicBezTo>
                  <a:pt x="14281" y="2045"/>
                  <a:pt x="14299" y="1875"/>
                  <a:pt x="14168" y="1791"/>
                </a:cubicBezTo>
                <a:cubicBezTo>
                  <a:pt x="14058" y="1719"/>
                  <a:pt x="13951" y="1740"/>
                  <a:pt x="13878" y="1770"/>
                </a:cubicBezTo>
                <a:cubicBezTo>
                  <a:pt x="13904" y="1637"/>
                  <a:pt x="13912" y="1441"/>
                  <a:pt x="13737" y="1394"/>
                </a:cubicBezTo>
                <a:cubicBezTo>
                  <a:pt x="13622" y="1361"/>
                  <a:pt x="13520" y="1404"/>
                  <a:pt x="13442" y="1459"/>
                </a:cubicBezTo>
                <a:cubicBezTo>
                  <a:pt x="13462" y="1357"/>
                  <a:pt x="13450" y="1245"/>
                  <a:pt x="13329" y="1204"/>
                </a:cubicBezTo>
                <a:cubicBezTo>
                  <a:pt x="13213" y="1163"/>
                  <a:pt x="13096" y="1230"/>
                  <a:pt x="13020" y="1302"/>
                </a:cubicBezTo>
                <a:cubicBezTo>
                  <a:pt x="13018" y="1224"/>
                  <a:pt x="12990" y="1136"/>
                  <a:pt x="12898" y="1071"/>
                </a:cubicBezTo>
                <a:cubicBezTo>
                  <a:pt x="12789" y="995"/>
                  <a:pt x="12681" y="1040"/>
                  <a:pt x="12603" y="1097"/>
                </a:cubicBezTo>
                <a:cubicBezTo>
                  <a:pt x="12611" y="979"/>
                  <a:pt x="12572" y="829"/>
                  <a:pt x="12360" y="770"/>
                </a:cubicBezTo>
                <a:cubicBezTo>
                  <a:pt x="12151" y="715"/>
                  <a:pt x="11987" y="852"/>
                  <a:pt x="11885" y="972"/>
                </a:cubicBezTo>
                <a:cubicBezTo>
                  <a:pt x="11883" y="960"/>
                  <a:pt x="11883" y="944"/>
                  <a:pt x="11877" y="934"/>
                </a:cubicBezTo>
                <a:cubicBezTo>
                  <a:pt x="11862" y="870"/>
                  <a:pt x="11826" y="819"/>
                  <a:pt x="11781" y="788"/>
                </a:cubicBezTo>
                <a:cubicBezTo>
                  <a:pt x="11736" y="758"/>
                  <a:pt x="11682" y="739"/>
                  <a:pt x="11623" y="737"/>
                </a:cubicBezTo>
                <a:cubicBezTo>
                  <a:pt x="11535" y="733"/>
                  <a:pt x="11435" y="758"/>
                  <a:pt x="11343" y="809"/>
                </a:cubicBezTo>
                <a:cubicBezTo>
                  <a:pt x="11361" y="729"/>
                  <a:pt x="11361" y="666"/>
                  <a:pt x="11347" y="610"/>
                </a:cubicBezTo>
                <a:cubicBezTo>
                  <a:pt x="11335" y="551"/>
                  <a:pt x="11310" y="508"/>
                  <a:pt x="11273" y="477"/>
                </a:cubicBezTo>
                <a:cubicBezTo>
                  <a:pt x="11238" y="449"/>
                  <a:pt x="11193" y="432"/>
                  <a:pt x="11146" y="436"/>
                </a:cubicBezTo>
                <a:cubicBezTo>
                  <a:pt x="11081" y="438"/>
                  <a:pt x="11005" y="469"/>
                  <a:pt x="10927" y="524"/>
                </a:cubicBezTo>
                <a:cubicBezTo>
                  <a:pt x="10948" y="398"/>
                  <a:pt x="10946" y="226"/>
                  <a:pt x="10805" y="181"/>
                </a:cubicBezTo>
                <a:cubicBezTo>
                  <a:pt x="10707" y="146"/>
                  <a:pt x="10621" y="215"/>
                  <a:pt x="10555" y="297"/>
                </a:cubicBezTo>
                <a:cubicBezTo>
                  <a:pt x="10545" y="205"/>
                  <a:pt x="10502" y="115"/>
                  <a:pt x="10379" y="72"/>
                </a:cubicBezTo>
                <a:cubicBezTo>
                  <a:pt x="10228" y="21"/>
                  <a:pt x="10113" y="101"/>
                  <a:pt x="10042" y="187"/>
                </a:cubicBezTo>
                <a:cubicBezTo>
                  <a:pt x="10027" y="91"/>
                  <a:pt x="9974" y="1"/>
                  <a:pt x="9798" y="19"/>
                </a:cubicBezTo>
                <a:cubicBezTo>
                  <a:pt x="9612" y="40"/>
                  <a:pt x="9532" y="203"/>
                  <a:pt x="9499" y="338"/>
                </a:cubicBezTo>
                <a:cubicBezTo>
                  <a:pt x="9450" y="244"/>
                  <a:pt x="9371" y="150"/>
                  <a:pt x="9246" y="181"/>
                </a:cubicBezTo>
                <a:cubicBezTo>
                  <a:pt x="9096" y="218"/>
                  <a:pt x="9045" y="406"/>
                  <a:pt x="9033" y="533"/>
                </a:cubicBezTo>
                <a:cubicBezTo>
                  <a:pt x="8990" y="508"/>
                  <a:pt x="8920" y="498"/>
                  <a:pt x="8814" y="533"/>
                </a:cubicBezTo>
                <a:cubicBezTo>
                  <a:pt x="8661" y="584"/>
                  <a:pt x="8640" y="745"/>
                  <a:pt x="8652" y="870"/>
                </a:cubicBezTo>
                <a:cubicBezTo>
                  <a:pt x="8591" y="825"/>
                  <a:pt x="8501" y="790"/>
                  <a:pt x="8389" y="831"/>
                </a:cubicBezTo>
                <a:cubicBezTo>
                  <a:pt x="8227" y="889"/>
                  <a:pt x="8196" y="1097"/>
                  <a:pt x="8194" y="1238"/>
                </a:cubicBezTo>
                <a:cubicBezTo>
                  <a:pt x="8143" y="1200"/>
                  <a:pt x="8069" y="1169"/>
                  <a:pt x="7961" y="1183"/>
                </a:cubicBezTo>
                <a:cubicBezTo>
                  <a:pt x="7842" y="1198"/>
                  <a:pt x="7764" y="1277"/>
                  <a:pt x="7719" y="1353"/>
                </a:cubicBezTo>
                <a:cubicBezTo>
                  <a:pt x="7693" y="1279"/>
                  <a:pt x="7640" y="1208"/>
                  <a:pt x="7529" y="1224"/>
                </a:cubicBezTo>
                <a:cubicBezTo>
                  <a:pt x="7388" y="1240"/>
                  <a:pt x="7306" y="1392"/>
                  <a:pt x="7269" y="1492"/>
                </a:cubicBezTo>
                <a:cubicBezTo>
                  <a:pt x="7228" y="1453"/>
                  <a:pt x="7153" y="1425"/>
                  <a:pt x="7028" y="1455"/>
                </a:cubicBezTo>
                <a:cubicBezTo>
                  <a:pt x="6948" y="1476"/>
                  <a:pt x="6891" y="1521"/>
                  <a:pt x="6850" y="1568"/>
                </a:cubicBezTo>
                <a:cubicBezTo>
                  <a:pt x="6844" y="1421"/>
                  <a:pt x="6801" y="1259"/>
                  <a:pt x="6645" y="1230"/>
                </a:cubicBezTo>
                <a:cubicBezTo>
                  <a:pt x="6492" y="1204"/>
                  <a:pt x="6381" y="1257"/>
                  <a:pt x="6318" y="1306"/>
                </a:cubicBezTo>
                <a:cubicBezTo>
                  <a:pt x="6310" y="1116"/>
                  <a:pt x="6267" y="756"/>
                  <a:pt x="6044" y="756"/>
                </a:cubicBezTo>
                <a:cubicBezTo>
                  <a:pt x="5858" y="756"/>
                  <a:pt x="5729" y="903"/>
                  <a:pt x="5663" y="1003"/>
                </a:cubicBezTo>
                <a:cubicBezTo>
                  <a:pt x="5618" y="882"/>
                  <a:pt x="5524" y="702"/>
                  <a:pt x="5352" y="729"/>
                </a:cubicBezTo>
                <a:cubicBezTo>
                  <a:pt x="5197" y="756"/>
                  <a:pt x="5097" y="938"/>
                  <a:pt x="5045" y="1060"/>
                </a:cubicBezTo>
                <a:cubicBezTo>
                  <a:pt x="4998" y="960"/>
                  <a:pt x="4898" y="842"/>
                  <a:pt x="4696" y="899"/>
                </a:cubicBezTo>
                <a:cubicBezTo>
                  <a:pt x="4554" y="938"/>
                  <a:pt x="4481" y="1103"/>
                  <a:pt x="4442" y="1275"/>
                </a:cubicBezTo>
                <a:cubicBezTo>
                  <a:pt x="4405" y="1136"/>
                  <a:pt x="4338" y="1024"/>
                  <a:pt x="4217" y="1020"/>
                </a:cubicBezTo>
                <a:cubicBezTo>
                  <a:pt x="4072" y="1013"/>
                  <a:pt x="3982" y="1157"/>
                  <a:pt x="3930" y="1302"/>
                </a:cubicBezTo>
                <a:cubicBezTo>
                  <a:pt x="3898" y="1163"/>
                  <a:pt x="3816" y="1032"/>
                  <a:pt x="3628" y="1040"/>
                </a:cubicBezTo>
                <a:cubicBezTo>
                  <a:pt x="3374" y="1052"/>
                  <a:pt x="3276" y="1361"/>
                  <a:pt x="3241" y="1572"/>
                </a:cubicBezTo>
                <a:cubicBezTo>
                  <a:pt x="3171" y="1418"/>
                  <a:pt x="3036" y="1234"/>
                  <a:pt x="2824" y="1349"/>
                </a:cubicBezTo>
                <a:cubicBezTo>
                  <a:pt x="2635" y="1451"/>
                  <a:pt x="2609" y="1717"/>
                  <a:pt x="2621" y="1926"/>
                </a:cubicBezTo>
                <a:cubicBezTo>
                  <a:pt x="2519" y="1772"/>
                  <a:pt x="2351" y="1625"/>
                  <a:pt x="2120" y="1727"/>
                </a:cubicBezTo>
                <a:cubicBezTo>
                  <a:pt x="1848" y="1850"/>
                  <a:pt x="1885" y="2159"/>
                  <a:pt x="1950" y="2362"/>
                </a:cubicBezTo>
                <a:cubicBezTo>
                  <a:pt x="1852" y="2300"/>
                  <a:pt x="1709" y="2257"/>
                  <a:pt x="1555" y="2335"/>
                </a:cubicBezTo>
                <a:cubicBezTo>
                  <a:pt x="1351" y="2444"/>
                  <a:pt x="1367" y="2712"/>
                  <a:pt x="1400" y="2881"/>
                </a:cubicBezTo>
                <a:cubicBezTo>
                  <a:pt x="1297" y="2816"/>
                  <a:pt x="1125" y="2763"/>
                  <a:pt x="943" y="2902"/>
                </a:cubicBezTo>
                <a:cubicBezTo>
                  <a:pt x="753" y="3047"/>
                  <a:pt x="739" y="3333"/>
                  <a:pt x="759" y="3516"/>
                </a:cubicBezTo>
                <a:cubicBezTo>
                  <a:pt x="667" y="3428"/>
                  <a:pt x="524" y="3362"/>
                  <a:pt x="397" y="3561"/>
                </a:cubicBezTo>
                <a:cubicBezTo>
                  <a:pt x="227" y="3825"/>
                  <a:pt x="37" y="3982"/>
                  <a:pt x="23" y="3992"/>
                </a:cubicBezTo>
                <a:cubicBezTo>
                  <a:pt x="8" y="4003"/>
                  <a:pt x="0" y="4023"/>
                  <a:pt x="2" y="4048"/>
                </a:cubicBezTo>
                <a:cubicBezTo>
                  <a:pt x="8" y="4078"/>
                  <a:pt x="29" y="4099"/>
                  <a:pt x="51" y="4093"/>
                </a:cubicBezTo>
                <a:cubicBezTo>
                  <a:pt x="391" y="4031"/>
                  <a:pt x="538" y="4039"/>
                  <a:pt x="665" y="4050"/>
                </a:cubicBezTo>
                <a:cubicBezTo>
                  <a:pt x="749" y="4054"/>
                  <a:pt x="827" y="4060"/>
                  <a:pt x="943" y="4043"/>
                </a:cubicBezTo>
                <a:cubicBezTo>
                  <a:pt x="1091" y="4027"/>
                  <a:pt x="1207" y="4019"/>
                  <a:pt x="1340" y="4023"/>
                </a:cubicBezTo>
                <a:cubicBezTo>
                  <a:pt x="1471" y="4029"/>
                  <a:pt x="1619" y="4043"/>
                  <a:pt x="1829" y="4070"/>
                </a:cubicBezTo>
                <a:lnTo>
                  <a:pt x="1997" y="4093"/>
                </a:lnTo>
                <a:cubicBezTo>
                  <a:pt x="2423" y="4150"/>
                  <a:pt x="3000" y="4226"/>
                  <a:pt x="3296" y="4131"/>
                </a:cubicBezTo>
                <a:cubicBezTo>
                  <a:pt x="3458" y="4080"/>
                  <a:pt x="3746" y="4068"/>
                  <a:pt x="4129" y="4090"/>
                </a:cubicBezTo>
                <a:cubicBezTo>
                  <a:pt x="4514" y="4115"/>
                  <a:pt x="4990" y="4176"/>
                  <a:pt x="5526" y="4273"/>
                </a:cubicBezTo>
                <a:cubicBezTo>
                  <a:pt x="6177" y="4389"/>
                  <a:pt x="6893" y="4248"/>
                  <a:pt x="7464" y="4142"/>
                </a:cubicBezTo>
                <a:cubicBezTo>
                  <a:pt x="7834" y="4070"/>
                  <a:pt x="8143" y="4011"/>
                  <a:pt x="8323" y="4043"/>
                </a:cubicBezTo>
                <a:cubicBezTo>
                  <a:pt x="9154" y="4203"/>
                  <a:pt x="10240" y="4166"/>
                  <a:pt x="11314" y="4131"/>
                </a:cubicBezTo>
                <a:cubicBezTo>
                  <a:pt x="12102" y="4105"/>
                  <a:pt x="12881" y="4080"/>
                  <a:pt x="13544" y="4133"/>
                </a:cubicBezTo>
                <a:cubicBezTo>
                  <a:pt x="13790" y="4154"/>
                  <a:pt x="14072" y="4154"/>
                  <a:pt x="14359" y="4152"/>
                </a:cubicBezTo>
                <a:cubicBezTo>
                  <a:pt x="14825" y="4150"/>
                  <a:pt x="15300" y="4146"/>
                  <a:pt x="15611" y="4238"/>
                </a:cubicBezTo>
                <a:lnTo>
                  <a:pt x="15613" y="4242"/>
                </a:lnTo>
                <a:cubicBezTo>
                  <a:pt x="15989" y="4313"/>
                  <a:pt x="16707" y="4328"/>
                  <a:pt x="17464" y="4313"/>
                </a:cubicBezTo>
                <a:cubicBezTo>
                  <a:pt x="18547" y="4289"/>
                  <a:pt x="19711" y="4211"/>
                  <a:pt x="20077" y="4154"/>
                </a:cubicBezTo>
                <a:cubicBezTo>
                  <a:pt x="20322" y="4115"/>
                  <a:pt x="20613" y="4162"/>
                  <a:pt x="20615" y="4162"/>
                </a:cubicBezTo>
                <a:cubicBezTo>
                  <a:pt x="20621" y="4164"/>
                  <a:pt x="20623" y="4162"/>
                  <a:pt x="20629" y="4162"/>
                </a:cubicBezTo>
                <a:cubicBezTo>
                  <a:pt x="20652" y="4156"/>
                  <a:pt x="20666" y="4129"/>
                  <a:pt x="20664" y="4101"/>
                </a:cubicBezTo>
                <a:cubicBezTo>
                  <a:pt x="20672" y="4095"/>
                  <a:pt x="20650" y="3910"/>
                  <a:pt x="20490" y="3765"/>
                </a:cubicBezTo>
                <a:close/>
                <a:moveTo>
                  <a:pt x="14880" y="2198"/>
                </a:moveTo>
                <a:lnTo>
                  <a:pt x="14880" y="2198"/>
                </a:lnTo>
                <a:close/>
              </a:path>
            </a:pathLst>
          </a:custGeom>
          <a:solidFill>
            <a:srgbClr val="0026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0" name="Google Shape;2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950" y="66438"/>
            <a:ext cx="2595451" cy="6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5300" y="2229800"/>
            <a:ext cx="2115201" cy="28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5679" y="3752825"/>
            <a:ext cx="6773509" cy="15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8"/>
          <p:cNvSpPr/>
          <p:nvPr/>
        </p:nvSpPr>
        <p:spPr>
          <a:xfrm rot="5400000" flipH="1">
            <a:off x="6255404" y="2254704"/>
            <a:ext cx="1390666" cy="4386927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/>
          <p:nvPr/>
        </p:nvSpPr>
        <p:spPr>
          <a:xfrm rot="5400000" flipH="1">
            <a:off x="7185430" y="-308345"/>
            <a:ext cx="1650206" cy="2266975"/>
          </a:xfrm>
          <a:custGeom>
            <a:avLst/>
            <a:gdLst/>
            <a:ahLst/>
            <a:cxnLst/>
            <a:rect l="l" t="t" r="r" b="b"/>
            <a:pathLst>
              <a:path w="24921" h="34234" extrusionOk="0">
                <a:moveTo>
                  <a:pt x="1" y="1"/>
                </a:moveTo>
                <a:cubicBezTo>
                  <a:pt x="322" y="7272"/>
                  <a:pt x="2047" y="12141"/>
                  <a:pt x="11708" y="11532"/>
                </a:cubicBezTo>
                <a:cubicBezTo>
                  <a:pt x="15523" y="11292"/>
                  <a:pt x="16436" y="14101"/>
                  <a:pt x="15020" y="17598"/>
                </a:cubicBezTo>
                <a:cubicBezTo>
                  <a:pt x="12526" y="23744"/>
                  <a:pt x="9384" y="32054"/>
                  <a:pt x="24920" y="34233"/>
                </a:cubicBezTo>
                <a:lnTo>
                  <a:pt x="24920" y="1"/>
                </a:ln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6" name="Google Shape;20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5697" y="753176"/>
            <a:ext cx="2455199" cy="591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4378" y="3607560"/>
            <a:ext cx="493497" cy="125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600" y="3848892"/>
            <a:ext cx="493497" cy="1251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130" y="3452570"/>
            <a:ext cx="646936" cy="164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5949" y="3504209"/>
            <a:ext cx="646936" cy="164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3475" y="2308412"/>
            <a:ext cx="2168825" cy="3061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8825" y="4295049"/>
            <a:ext cx="5005174" cy="112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21392"/>
            <a:ext cx="4697519" cy="1056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45387" y="4179399"/>
            <a:ext cx="803474" cy="60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10574" y="4196200"/>
            <a:ext cx="74518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9"/>
          <p:cNvSpPr/>
          <p:nvPr/>
        </p:nvSpPr>
        <p:spPr>
          <a:xfrm rot="-5400000">
            <a:off x="780396" y="3391584"/>
            <a:ext cx="1049068" cy="2609810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64691" y="124526"/>
            <a:ext cx="2455199" cy="591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5" r:id="rId4"/>
    <p:sldLayoutId id="2147483656" r:id="rId5"/>
    <p:sldLayoutId id="2147483658" r:id="rId6"/>
    <p:sldLayoutId id="2147483660" r:id="rId7"/>
    <p:sldLayoutId id="2147483664" r:id="rId8"/>
    <p:sldLayoutId id="2147483666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9075" y="3623391"/>
            <a:ext cx="6947400" cy="192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0213" y="783663"/>
            <a:ext cx="2595451" cy="6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7550" y="2899646"/>
            <a:ext cx="6773501" cy="152402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3"/>
          <p:cNvSpPr txBox="1">
            <a:spLocks noGrp="1"/>
          </p:cNvSpPr>
          <p:nvPr>
            <p:ph type="ctrTitle"/>
          </p:nvPr>
        </p:nvSpPr>
        <p:spPr>
          <a:xfrm>
            <a:off x="715100" y="850488"/>
            <a:ext cx="4752300" cy="16415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3200" dirty="0"/>
              <a:t>ΚΑΘΟΛΙΚΟΣ ΣΧΕΔΙΑΣΜΟΣ</a:t>
            </a:r>
            <a:r>
              <a:rPr lang="en" sz="3200" dirty="0"/>
              <a:t> </a:t>
            </a:r>
            <a:r>
              <a:rPr lang="el-GR" sz="4000" dirty="0">
                <a:solidFill>
                  <a:schemeClr val="dk2"/>
                </a:solidFill>
              </a:rPr>
              <a:t>ΣΤΟΝ ΑΓΡΟΤΟΥΡΙΣΜΟ</a:t>
            </a:r>
            <a:endParaRPr sz="4000" dirty="0">
              <a:solidFill>
                <a:schemeClr val="dk2"/>
              </a:solidFill>
            </a:endParaRPr>
          </a:p>
        </p:txBody>
      </p:sp>
      <p:sp>
        <p:nvSpPr>
          <p:cNvPr id="232" name="Google Shape;232;p33"/>
          <p:cNvSpPr txBox="1">
            <a:spLocks noGrp="1"/>
          </p:cNvSpPr>
          <p:nvPr>
            <p:ph type="subTitle" idx="1"/>
          </p:nvPr>
        </p:nvSpPr>
        <p:spPr>
          <a:xfrm>
            <a:off x="512487" y="2556616"/>
            <a:ext cx="4542813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/>
            <a:r>
              <a:rPr lang="el-GR" dirty="0"/>
              <a:t>Προτάσεις για μια πραγματικά </a:t>
            </a:r>
            <a:r>
              <a:rPr lang="el-GR" dirty="0" smtClean="0"/>
              <a:t>συμπεριληπτική </a:t>
            </a:r>
            <a:r>
              <a:rPr lang="el-GR" dirty="0"/>
              <a:t>εμπειρία</a:t>
            </a:r>
          </a:p>
        </p:txBody>
      </p:sp>
      <p:pic>
        <p:nvPicPr>
          <p:cNvPr id="233" name="Google Shape;23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8365" y="1800604"/>
            <a:ext cx="985085" cy="139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498" y="2513174"/>
            <a:ext cx="1386580" cy="730528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3"/>
          <p:cNvSpPr/>
          <p:nvPr/>
        </p:nvSpPr>
        <p:spPr>
          <a:xfrm rot="257312">
            <a:off x="8399299" y="2998769"/>
            <a:ext cx="1199809" cy="273594"/>
          </a:xfrm>
          <a:custGeom>
            <a:avLst/>
            <a:gdLst/>
            <a:ahLst/>
            <a:cxnLst/>
            <a:rect l="l" t="t" r="r" b="b"/>
            <a:pathLst>
              <a:path w="20673" h="4390" extrusionOk="0">
                <a:moveTo>
                  <a:pt x="20490" y="3765"/>
                </a:moveTo>
                <a:cubicBezTo>
                  <a:pt x="20398" y="3681"/>
                  <a:pt x="20300" y="3673"/>
                  <a:pt x="20224" y="3681"/>
                </a:cubicBezTo>
                <a:cubicBezTo>
                  <a:pt x="20249" y="3608"/>
                  <a:pt x="20261" y="3501"/>
                  <a:pt x="20202" y="3417"/>
                </a:cubicBezTo>
                <a:cubicBezTo>
                  <a:pt x="20138" y="3323"/>
                  <a:pt x="19995" y="3336"/>
                  <a:pt x="19897" y="3360"/>
                </a:cubicBezTo>
                <a:cubicBezTo>
                  <a:pt x="19925" y="3274"/>
                  <a:pt x="19932" y="3155"/>
                  <a:pt x="19831" y="3049"/>
                </a:cubicBezTo>
                <a:cubicBezTo>
                  <a:pt x="19737" y="2947"/>
                  <a:pt x="19637" y="2955"/>
                  <a:pt x="19567" y="2980"/>
                </a:cubicBezTo>
                <a:cubicBezTo>
                  <a:pt x="19567" y="2918"/>
                  <a:pt x="19545" y="2849"/>
                  <a:pt x="19463" y="2781"/>
                </a:cubicBezTo>
                <a:cubicBezTo>
                  <a:pt x="19383" y="2718"/>
                  <a:pt x="19304" y="2707"/>
                  <a:pt x="19240" y="2712"/>
                </a:cubicBezTo>
                <a:cubicBezTo>
                  <a:pt x="19293" y="2617"/>
                  <a:pt x="19340" y="2491"/>
                  <a:pt x="19261" y="2407"/>
                </a:cubicBezTo>
                <a:cubicBezTo>
                  <a:pt x="19218" y="2360"/>
                  <a:pt x="19166" y="2345"/>
                  <a:pt x="19117" y="2343"/>
                </a:cubicBezTo>
                <a:cubicBezTo>
                  <a:pt x="19205" y="2229"/>
                  <a:pt x="19289" y="2077"/>
                  <a:pt x="19179" y="2002"/>
                </a:cubicBezTo>
                <a:cubicBezTo>
                  <a:pt x="19107" y="1950"/>
                  <a:pt x="19033" y="1957"/>
                  <a:pt x="18974" y="1977"/>
                </a:cubicBezTo>
                <a:cubicBezTo>
                  <a:pt x="19007" y="1862"/>
                  <a:pt x="19011" y="1711"/>
                  <a:pt x="18851" y="1644"/>
                </a:cubicBezTo>
                <a:cubicBezTo>
                  <a:pt x="18741" y="1594"/>
                  <a:pt x="18653" y="1609"/>
                  <a:pt x="18587" y="1644"/>
                </a:cubicBezTo>
                <a:cubicBezTo>
                  <a:pt x="18618" y="1515"/>
                  <a:pt x="18626" y="1351"/>
                  <a:pt x="18508" y="1292"/>
                </a:cubicBezTo>
                <a:cubicBezTo>
                  <a:pt x="18422" y="1249"/>
                  <a:pt x="18319" y="1265"/>
                  <a:pt x="18236" y="1292"/>
                </a:cubicBezTo>
                <a:cubicBezTo>
                  <a:pt x="18256" y="1234"/>
                  <a:pt x="18258" y="1165"/>
                  <a:pt x="18217" y="1091"/>
                </a:cubicBezTo>
                <a:cubicBezTo>
                  <a:pt x="18158" y="972"/>
                  <a:pt x="18029" y="958"/>
                  <a:pt x="17939" y="962"/>
                </a:cubicBezTo>
                <a:cubicBezTo>
                  <a:pt x="17994" y="835"/>
                  <a:pt x="18045" y="606"/>
                  <a:pt x="17816" y="498"/>
                </a:cubicBezTo>
                <a:cubicBezTo>
                  <a:pt x="17634" y="410"/>
                  <a:pt x="17481" y="555"/>
                  <a:pt x="17380" y="692"/>
                </a:cubicBezTo>
                <a:cubicBezTo>
                  <a:pt x="17380" y="543"/>
                  <a:pt x="17337" y="377"/>
                  <a:pt x="17133" y="361"/>
                </a:cubicBezTo>
                <a:cubicBezTo>
                  <a:pt x="16918" y="346"/>
                  <a:pt x="16832" y="518"/>
                  <a:pt x="16795" y="664"/>
                </a:cubicBezTo>
                <a:cubicBezTo>
                  <a:pt x="16742" y="551"/>
                  <a:pt x="16650" y="432"/>
                  <a:pt x="16497" y="461"/>
                </a:cubicBezTo>
                <a:cubicBezTo>
                  <a:pt x="16337" y="492"/>
                  <a:pt x="16294" y="655"/>
                  <a:pt x="16290" y="794"/>
                </a:cubicBezTo>
                <a:cubicBezTo>
                  <a:pt x="16224" y="709"/>
                  <a:pt x="16130" y="635"/>
                  <a:pt x="16010" y="684"/>
                </a:cubicBezTo>
                <a:cubicBezTo>
                  <a:pt x="15866" y="743"/>
                  <a:pt x="15832" y="960"/>
                  <a:pt x="15823" y="1112"/>
                </a:cubicBezTo>
                <a:cubicBezTo>
                  <a:pt x="15795" y="1093"/>
                  <a:pt x="15758" y="1085"/>
                  <a:pt x="15709" y="1101"/>
                </a:cubicBezTo>
                <a:cubicBezTo>
                  <a:pt x="15627" y="1126"/>
                  <a:pt x="15586" y="1238"/>
                  <a:pt x="15566" y="1337"/>
                </a:cubicBezTo>
                <a:cubicBezTo>
                  <a:pt x="15514" y="1267"/>
                  <a:pt x="15435" y="1216"/>
                  <a:pt x="15312" y="1300"/>
                </a:cubicBezTo>
                <a:cubicBezTo>
                  <a:pt x="15191" y="1382"/>
                  <a:pt x="15167" y="1513"/>
                  <a:pt x="15169" y="1613"/>
                </a:cubicBezTo>
                <a:cubicBezTo>
                  <a:pt x="15105" y="1572"/>
                  <a:pt x="15013" y="1545"/>
                  <a:pt x="14892" y="1599"/>
                </a:cubicBezTo>
                <a:cubicBezTo>
                  <a:pt x="14749" y="1666"/>
                  <a:pt x="14749" y="1850"/>
                  <a:pt x="14778" y="2002"/>
                </a:cubicBezTo>
                <a:cubicBezTo>
                  <a:pt x="14737" y="1977"/>
                  <a:pt x="14688" y="1971"/>
                  <a:pt x="14633" y="1991"/>
                </a:cubicBezTo>
                <a:lnTo>
                  <a:pt x="14629" y="1993"/>
                </a:lnTo>
                <a:cubicBezTo>
                  <a:pt x="14561" y="2018"/>
                  <a:pt x="14514" y="2090"/>
                  <a:pt x="14485" y="2169"/>
                </a:cubicBezTo>
                <a:cubicBezTo>
                  <a:pt x="14475" y="2159"/>
                  <a:pt x="14463" y="2151"/>
                  <a:pt x="14446" y="2147"/>
                </a:cubicBezTo>
                <a:cubicBezTo>
                  <a:pt x="14381" y="2118"/>
                  <a:pt x="14307" y="2137"/>
                  <a:pt x="14248" y="2165"/>
                </a:cubicBezTo>
                <a:cubicBezTo>
                  <a:pt x="14281" y="2045"/>
                  <a:pt x="14299" y="1875"/>
                  <a:pt x="14168" y="1791"/>
                </a:cubicBezTo>
                <a:cubicBezTo>
                  <a:pt x="14058" y="1719"/>
                  <a:pt x="13951" y="1740"/>
                  <a:pt x="13878" y="1770"/>
                </a:cubicBezTo>
                <a:cubicBezTo>
                  <a:pt x="13904" y="1637"/>
                  <a:pt x="13912" y="1441"/>
                  <a:pt x="13737" y="1394"/>
                </a:cubicBezTo>
                <a:cubicBezTo>
                  <a:pt x="13622" y="1361"/>
                  <a:pt x="13520" y="1404"/>
                  <a:pt x="13442" y="1459"/>
                </a:cubicBezTo>
                <a:cubicBezTo>
                  <a:pt x="13462" y="1357"/>
                  <a:pt x="13450" y="1245"/>
                  <a:pt x="13329" y="1204"/>
                </a:cubicBezTo>
                <a:cubicBezTo>
                  <a:pt x="13213" y="1163"/>
                  <a:pt x="13096" y="1230"/>
                  <a:pt x="13020" y="1302"/>
                </a:cubicBezTo>
                <a:cubicBezTo>
                  <a:pt x="13018" y="1224"/>
                  <a:pt x="12990" y="1136"/>
                  <a:pt x="12898" y="1071"/>
                </a:cubicBezTo>
                <a:cubicBezTo>
                  <a:pt x="12789" y="995"/>
                  <a:pt x="12681" y="1040"/>
                  <a:pt x="12603" y="1097"/>
                </a:cubicBezTo>
                <a:cubicBezTo>
                  <a:pt x="12611" y="979"/>
                  <a:pt x="12572" y="829"/>
                  <a:pt x="12360" y="770"/>
                </a:cubicBezTo>
                <a:cubicBezTo>
                  <a:pt x="12151" y="715"/>
                  <a:pt x="11987" y="852"/>
                  <a:pt x="11885" y="972"/>
                </a:cubicBezTo>
                <a:cubicBezTo>
                  <a:pt x="11883" y="960"/>
                  <a:pt x="11883" y="944"/>
                  <a:pt x="11877" y="934"/>
                </a:cubicBezTo>
                <a:cubicBezTo>
                  <a:pt x="11862" y="870"/>
                  <a:pt x="11826" y="819"/>
                  <a:pt x="11781" y="788"/>
                </a:cubicBezTo>
                <a:cubicBezTo>
                  <a:pt x="11736" y="758"/>
                  <a:pt x="11682" y="739"/>
                  <a:pt x="11623" y="737"/>
                </a:cubicBezTo>
                <a:cubicBezTo>
                  <a:pt x="11535" y="733"/>
                  <a:pt x="11435" y="758"/>
                  <a:pt x="11343" y="809"/>
                </a:cubicBezTo>
                <a:cubicBezTo>
                  <a:pt x="11361" y="729"/>
                  <a:pt x="11361" y="666"/>
                  <a:pt x="11347" y="610"/>
                </a:cubicBezTo>
                <a:cubicBezTo>
                  <a:pt x="11335" y="551"/>
                  <a:pt x="11310" y="508"/>
                  <a:pt x="11273" y="477"/>
                </a:cubicBezTo>
                <a:cubicBezTo>
                  <a:pt x="11238" y="449"/>
                  <a:pt x="11193" y="432"/>
                  <a:pt x="11146" y="436"/>
                </a:cubicBezTo>
                <a:cubicBezTo>
                  <a:pt x="11081" y="438"/>
                  <a:pt x="11005" y="469"/>
                  <a:pt x="10927" y="524"/>
                </a:cubicBezTo>
                <a:cubicBezTo>
                  <a:pt x="10948" y="398"/>
                  <a:pt x="10946" y="226"/>
                  <a:pt x="10805" y="181"/>
                </a:cubicBezTo>
                <a:cubicBezTo>
                  <a:pt x="10707" y="146"/>
                  <a:pt x="10621" y="215"/>
                  <a:pt x="10555" y="297"/>
                </a:cubicBezTo>
                <a:cubicBezTo>
                  <a:pt x="10545" y="205"/>
                  <a:pt x="10502" y="115"/>
                  <a:pt x="10379" y="72"/>
                </a:cubicBezTo>
                <a:cubicBezTo>
                  <a:pt x="10228" y="21"/>
                  <a:pt x="10113" y="101"/>
                  <a:pt x="10042" y="187"/>
                </a:cubicBezTo>
                <a:cubicBezTo>
                  <a:pt x="10027" y="91"/>
                  <a:pt x="9974" y="1"/>
                  <a:pt x="9798" y="19"/>
                </a:cubicBezTo>
                <a:cubicBezTo>
                  <a:pt x="9612" y="40"/>
                  <a:pt x="9532" y="203"/>
                  <a:pt x="9499" y="338"/>
                </a:cubicBezTo>
                <a:cubicBezTo>
                  <a:pt x="9450" y="244"/>
                  <a:pt x="9371" y="150"/>
                  <a:pt x="9246" y="181"/>
                </a:cubicBezTo>
                <a:cubicBezTo>
                  <a:pt x="9096" y="218"/>
                  <a:pt x="9045" y="406"/>
                  <a:pt x="9033" y="533"/>
                </a:cubicBezTo>
                <a:cubicBezTo>
                  <a:pt x="8990" y="508"/>
                  <a:pt x="8920" y="498"/>
                  <a:pt x="8814" y="533"/>
                </a:cubicBezTo>
                <a:cubicBezTo>
                  <a:pt x="8661" y="584"/>
                  <a:pt x="8640" y="745"/>
                  <a:pt x="8652" y="870"/>
                </a:cubicBezTo>
                <a:cubicBezTo>
                  <a:pt x="8591" y="825"/>
                  <a:pt x="8501" y="790"/>
                  <a:pt x="8389" y="831"/>
                </a:cubicBezTo>
                <a:cubicBezTo>
                  <a:pt x="8227" y="889"/>
                  <a:pt x="8196" y="1097"/>
                  <a:pt x="8194" y="1238"/>
                </a:cubicBezTo>
                <a:cubicBezTo>
                  <a:pt x="8143" y="1200"/>
                  <a:pt x="8069" y="1169"/>
                  <a:pt x="7961" y="1183"/>
                </a:cubicBezTo>
                <a:cubicBezTo>
                  <a:pt x="7842" y="1198"/>
                  <a:pt x="7764" y="1277"/>
                  <a:pt x="7719" y="1353"/>
                </a:cubicBezTo>
                <a:cubicBezTo>
                  <a:pt x="7693" y="1279"/>
                  <a:pt x="7640" y="1208"/>
                  <a:pt x="7529" y="1224"/>
                </a:cubicBezTo>
                <a:cubicBezTo>
                  <a:pt x="7388" y="1240"/>
                  <a:pt x="7306" y="1392"/>
                  <a:pt x="7269" y="1492"/>
                </a:cubicBezTo>
                <a:cubicBezTo>
                  <a:pt x="7228" y="1453"/>
                  <a:pt x="7153" y="1425"/>
                  <a:pt x="7028" y="1455"/>
                </a:cubicBezTo>
                <a:cubicBezTo>
                  <a:pt x="6948" y="1476"/>
                  <a:pt x="6891" y="1521"/>
                  <a:pt x="6850" y="1568"/>
                </a:cubicBezTo>
                <a:cubicBezTo>
                  <a:pt x="6844" y="1421"/>
                  <a:pt x="6801" y="1259"/>
                  <a:pt x="6645" y="1230"/>
                </a:cubicBezTo>
                <a:cubicBezTo>
                  <a:pt x="6492" y="1204"/>
                  <a:pt x="6381" y="1257"/>
                  <a:pt x="6318" y="1306"/>
                </a:cubicBezTo>
                <a:cubicBezTo>
                  <a:pt x="6310" y="1116"/>
                  <a:pt x="6267" y="756"/>
                  <a:pt x="6044" y="756"/>
                </a:cubicBezTo>
                <a:cubicBezTo>
                  <a:pt x="5858" y="756"/>
                  <a:pt x="5729" y="903"/>
                  <a:pt x="5663" y="1003"/>
                </a:cubicBezTo>
                <a:cubicBezTo>
                  <a:pt x="5618" y="882"/>
                  <a:pt x="5524" y="702"/>
                  <a:pt x="5352" y="729"/>
                </a:cubicBezTo>
                <a:cubicBezTo>
                  <a:pt x="5197" y="756"/>
                  <a:pt x="5097" y="938"/>
                  <a:pt x="5045" y="1060"/>
                </a:cubicBezTo>
                <a:cubicBezTo>
                  <a:pt x="4998" y="960"/>
                  <a:pt x="4898" y="842"/>
                  <a:pt x="4696" y="899"/>
                </a:cubicBezTo>
                <a:cubicBezTo>
                  <a:pt x="4554" y="938"/>
                  <a:pt x="4481" y="1103"/>
                  <a:pt x="4442" y="1275"/>
                </a:cubicBezTo>
                <a:cubicBezTo>
                  <a:pt x="4405" y="1136"/>
                  <a:pt x="4338" y="1024"/>
                  <a:pt x="4217" y="1020"/>
                </a:cubicBezTo>
                <a:cubicBezTo>
                  <a:pt x="4072" y="1013"/>
                  <a:pt x="3982" y="1157"/>
                  <a:pt x="3930" y="1302"/>
                </a:cubicBezTo>
                <a:cubicBezTo>
                  <a:pt x="3898" y="1163"/>
                  <a:pt x="3816" y="1032"/>
                  <a:pt x="3628" y="1040"/>
                </a:cubicBezTo>
                <a:cubicBezTo>
                  <a:pt x="3374" y="1052"/>
                  <a:pt x="3276" y="1361"/>
                  <a:pt x="3241" y="1572"/>
                </a:cubicBezTo>
                <a:cubicBezTo>
                  <a:pt x="3171" y="1418"/>
                  <a:pt x="3036" y="1234"/>
                  <a:pt x="2824" y="1349"/>
                </a:cubicBezTo>
                <a:cubicBezTo>
                  <a:pt x="2635" y="1451"/>
                  <a:pt x="2609" y="1717"/>
                  <a:pt x="2621" y="1926"/>
                </a:cubicBezTo>
                <a:cubicBezTo>
                  <a:pt x="2519" y="1772"/>
                  <a:pt x="2351" y="1625"/>
                  <a:pt x="2120" y="1727"/>
                </a:cubicBezTo>
                <a:cubicBezTo>
                  <a:pt x="1848" y="1850"/>
                  <a:pt x="1885" y="2159"/>
                  <a:pt x="1950" y="2362"/>
                </a:cubicBezTo>
                <a:cubicBezTo>
                  <a:pt x="1852" y="2300"/>
                  <a:pt x="1709" y="2257"/>
                  <a:pt x="1555" y="2335"/>
                </a:cubicBezTo>
                <a:cubicBezTo>
                  <a:pt x="1351" y="2444"/>
                  <a:pt x="1367" y="2712"/>
                  <a:pt x="1400" y="2881"/>
                </a:cubicBezTo>
                <a:cubicBezTo>
                  <a:pt x="1297" y="2816"/>
                  <a:pt x="1125" y="2763"/>
                  <a:pt x="943" y="2902"/>
                </a:cubicBezTo>
                <a:cubicBezTo>
                  <a:pt x="753" y="3047"/>
                  <a:pt x="739" y="3333"/>
                  <a:pt x="759" y="3516"/>
                </a:cubicBezTo>
                <a:cubicBezTo>
                  <a:pt x="667" y="3428"/>
                  <a:pt x="524" y="3362"/>
                  <a:pt x="397" y="3561"/>
                </a:cubicBezTo>
                <a:cubicBezTo>
                  <a:pt x="227" y="3825"/>
                  <a:pt x="37" y="3982"/>
                  <a:pt x="23" y="3992"/>
                </a:cubicBezTo>
                <a:cubicBezTo>
                  <a:pt x="8" y="4003"/>
                  <a:pt x="0" y="4023"/>
                  <a:pt x="2" y="4048"/>
                </a:cubicBezTo>
                <a:cubicBezTo>
                  <a:pt x="8" y="4078"/>
                  <a:pt x="29" y="4099"/>
                  <a:pt x="51" y="4093"/>
                </a:cubicBezTo>
                <a:cubicBezTo>
                  <a:pt x="391" y="4031"/>
                  <a:pt x="538" y="4039"/>
                  <a:pt x="665" y="4050"/>
                </a:cubicBezTo>
                <a:cubicBezTo>
                  <a:pt x="749" y="4054"/>
                  <a:pt x="827" y="4060"/>
                  <a:pt x="943" y="4043"/>
                </a:cubicBezTo>
                <a:cubicBezTo>
                  <a:pt x="1091" y="4027"/>
                  <a:pt x="1207" y="4019"/>
                  <a:pt x="1340" y="4023"/>
                </a:cubicBezTo>
                <a:cubicBezTo>
                  <a:pt x="1471" y="4029"/>
                  <a:pt x="1619" y="4043"/>
                  <a:pt x="1829" y="4070"/>
                </a:cubicBezTo>
                <a:lnTo>
                  <a:pt x="1997" y="4093"/>
                </a:lnTo>
                <a:cubicBezTo>
                  <a:pt x="2423" y="4150"/>
                  <a:pt x="3000" y="4226"/>
                  <a:pt x="3296" y="4131"/>
                </a:cubicBezTo>
                <a:cubicBezTo>
                  <a:pt x="3458" y="4080"/>
                  <a:pt x="3746" y="4068"/>
                  <a:pt x="4129" y="4090"/>
                </a:cubicBezTo>
                <a:cubicBezTo>
                  <a:pt x="4514" y="4115"/>
                  <a:pt x="4990" y="4176"/>
                  <a:pt x="5526" y="4273"/>
                </a:cubicBezTo>
                <a:cubicBezTo>
                  <a:pt x="6177" y="4389"/>
                  <a:pt x="6893" y="4248"/>
                  <a:pt x="7464" y="4142"/>
                </a:cubicBezTo>
                <a:cubicBezTo>
                  <a:pt x="7834" y="4070"/>
                  <a:pt x="8143" y="4011"/>
                  <a:pt x="8323" y="4043"/>
                </a:cubicBezTo>
                <a:cubicBezTo>
                  <a:pt x="9154" y="4203"/>
                  <a:pt x="10240" y="4166"/>
                  <a:pt x="11314" y="4131"/>
                </a:cubicBezTo>
                <a:cubicBezTo>
                  <a:pt x="12102" y="4105"/>
                  <a:pt x="12881" y="4080"/>
                  <a:pt x="13544" y="4133"/>
                </a:cubicBezTo>
                <a:cubicBezTo>
                  <a:pt x="13790" y="4154"/>
                  <a:pt x="14072" y="4154"/>
                  <a:pt x="14359" y="4152"/>
                </a:cubicBezTo>
                <a:cubicBezTo>
                  <a:pt x="14825" y="4150"/>
                  <a:pt x="15300" y="4146"/>
                  <a:pt x="15611" y="4238"/>
                </a:cubicBezTo>
                <a:lnTo>
                  <a:pt x="15613" y="4242"/>
                </a:lnTo>
                <a:cubicBezTo>
                  <a:pt x="15989" y="4313"/>
                  <a:pt x="16707" y="4328"/>
                  <a:pt x="17464" y="4313"/>
                </a:cubicBezTo>
                <a:cubicBezTo>
                  <a:pt x="18547" y="4289"/>
                  <a:pt x="19711" y="4211"/>
                  <a:pt x="20077" y="4154"/>
                </a:cubicBezTo>
                <a:cubicBezTo>
                  <a:pt x="20322" y="4115"/>
                  <a:pt x="20613" y="4162"/>
                  <a:pt x="20615" y="4162"/>
                </a:cubicBezTo>
                <a:cubicBezTo>
                  <a:pt x="20621" y="4164"/>
                  <a:pt x="20623" y="4162"/>
                  <a:pt x="20629" y="4162"/>
                </a:cubicBezTo>
                <a:cubicBezTo>
                  <a:pt x="20652" y="4156"/>
                  <a:pt x="20666" y="4129"/>
                  <a:pt x="20664" y="4101"/>
                </a:cubicBezTo>
                <a:cubicBezTo>
                  <a:pt x="20672" y="4095"/>
                  <a:pt x="20650" y="3910"/>
                  <a:pt x="20490" y="3765"/>
                </a:cubicBezTo>
                <a:close/>
                <a:moveTo>
                  <a:pt x="14880" y="2198"/>
                </a:moveTo>
                <a:lnTo>
                  <a:pt x="14880" y="2198"/>
                </a:lnTo>
                <a:close/>
              </a:path>
            </a:pathLst>
          </a:custGeom>
          <a:solidFill>
            <a:srgbClr val="0026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6" name="Google Shape;236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5300" y="2229800"/>
            <a:ext cx="2115201" cy="28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3"/>
          <p:cNvSpPr/>
          <p:nvPr/>
        </p:nvSpPr>
        <p:spPr>
          <a:xfrm rot="5400000" flipH="1">
            <a:off x="6255404" y="2254704"/>
            <a:ext cx="1390666" cy="4386927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7" name="Google Shape;237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85679" y="3752825"/>
            <a:ext cx="6773509" cy="15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4" descr="data:image/png;base64,iVBORw0KGgoAAAANSUhEUgAAAWgAAABICAYAAADbPm9XAAAQAElEQVR4Aex9Z2BUV5bmd19VKeecJQQoIHIy2OAEzji7Hbrb3XZPx+2dmd0JnX7s/t2Z3ZntndmZ7eluZ7ezccI2ONs4EkzOSEJCEqCAclaV9vtuqUAISZZsCQRdT7r10g3nnnvuife95/Rz8/n6+1vbe/p3HKzvf/uLiv4Nn1X0v/V5ME0VHGywY1HZv6e0ob+jq5cjFvwPYiCIgYsFA16v19fX17eZ/YnBkM3ReT/6UdvUiVc/LsNvn9qGf3pyazBNIRz8rye24J//tBVk1Ghp79GQBVMQA0EM/BlgwDJo8md093pRfaIN+440Yk9ZA/YG05TDQU1dG3r6fH8GZBnsYhADY8DAn0EWP4Me6KjjGLhcBm4ml8vhcTBNCTw4DsfEgcPxMQhuQQwEMfDngoEzGPSfS6eD/QxiIIiBIAYuBAwEGfSFMEpBGIMYGDcGggUuBgwEGfTFMIrBPgQxEMTARYmBi5pB91+UQxbsVBADQQz8uWDgomXQHgY5I0LdNtDZH+TUZ9FzX58P7Z29ONnchbqTHahv7EBzWze6erzw+c4PwjROnd19aGzxw9TQ1InWjh70ElbdO6sTX//CNy4peITDzq4+i8cuwu31Ti7e+rw+jLe9s2D0BVcBfePBP4cVXHQMWszFx9mTGBeOorx4xER64CXD4aVziNap25TwU0tmvHVfLd789Aief+cQnl5/AM9uOIhXPyjFx9uqUFbdjA4ynnOJM42RlhFu3F6NF989jKff9MP03qajqDrRCi+Z01TCqpeM7ujxVny0tQrrN5bj8x3H0NDcif5JQpqXzL/6RDs2sr0NHx/BF2yvloLVS9oeCS+aB1Un2vDB5qN486NyfLa9hoK4a6TswetTEAMXFIOWfqI0Eh7d1Jpjo0KREheBuTOTcM3SHBTnJSApNswyapczcnc1sZRGqvtiuK617vsqTmLte4fxh5d34Xcv7uR+Nx5+bQ8eYvr9S7vwH2t34yky7C92H0djaxc0ySe77+JpJ6k1v/V5JR56aTcefnUPnnhzP55cvx+vf1yOymOtkPY42XCMp37Bs+/ISQq2AxaPL39QhuraNuJrPLWMPW8vBdShykY889ZB/H7tLrzyURkqjrXAR0ExUi1i3vs53k++uQ+/e2EnXnqvFEcp7C52Oh8JHxfi9ZE51hTrjTEGoR4HIW4HPDwLOhFdWIgLhbnxuPGyXNy8Mh9XL862+2suyUFeeowte1ZBXnBYYWiIGx63i2cX578Yyt6yk3iKjE8MeOO2akgD7On1WjeQj5rYicZObDtYi1c/KsUzGw5g857jaO/onXSEaOwqqY2+u7kSW/adoCbahagID3LTo5GZEoXoqBALI6bQJr7Y3N6DI2R4B6uaUVXXhg66OfTQ12SAKRy1ciwq2N6h6ibbXjutHMExYnvUZprpIionbg+yzFHB2MXx5PURywRvTCkMOFMKmmGAkXYl5iHmm0smm50abRmprg2mM2MMfZVedNOHqjwLC5ORlxmL+YUpSE2MsL5VManBTai8lxQeHupGQXYcMpOj7MMg0hrV7uC8F/QxOyMGKMa7/rMj0HFUeAhWzs/AD24uwV/eMx8/uHU2rqJAS6S10UC/9Ge7avD2F5UopbtDPuDJ7L/wXUd/c019O7p7fRyHSNx2ZT7++t4FuOe6AkzPirUP6kwmDOOtm+TmL2K4Y+o3oiYeT+Y/21H1/drbNMY2mVc5lQz45xhVE0wXAAamNIPWJAinVhwXHYosalLLZqdh+Zx05JBJx9GVEcZ7yhPAc1ePD2U1Taik362dmkIbg2AKhB2paUEVzc/Bj0k7JNIIas2xkaHIo6Z2xcJMLJmVgrSECMRGhlhtPVDvhb5X4G0rfc4f0n9Ze7LTuntWLc22TPk7Nxbhjqtn4L7rCvG9m4px5cIsCN9658f+I40oJ4Pu7uk7AwXS5nT/yLFm7DpUjx3767Cv/CTkQ+7q9p6R96tOuilQT9R32NcMKECpcYkK8yA9PtKOeWZSFMfChUYKjarjbajh2LYwmCnBGqhbgvdkUxeq6AqpZp4muku8tAgEZxe12toG1s/r9ey72hNNVNI9INh3Hay3Pvc2aqeB+gbvKdvQQU1V1sbuQw1Q/srjLVAdymfI8LQfLqlsS1sPyqhh72Q7Ow/U43Blk7UQBPNwZXRN46U2dhK3Ow/U4UhNMzpIy3RwQ/Q+WpsqP2wyvMokYdhE/JUSph0H67C3tAHH6igYOQ7MYf+FI+FK+BZOm1q61bS9F/jx0uWi68K30kkK2MkW5IG2/5z2U5pBO6RGaXTLStJw6+X5uGF5Hm5akWePLyGzTowJI8GS6k6NWL8NCDZzUmxkQOS5tw5g697jdjJZjVszZiCvyzFIT4rA5QsyWd90rKK/+qYV+bjt8ulYWJCK6IjQs4jSFr0Af+S62Lr/hPWRGhgU5SYQj9OwaFYqkuPDybBDkBQXjnkzk3H9pXlYvSQbVy7KwlLd53UxzUC3O8ms99BV8tJ7h/C7F3fhX57ehv/91Jf412e24dHX9uLdTZUUhq1j9hmL8b1Mn/i71NbFeB2OuYKYGz6rwNNvHMCXFCxHyZTf31KFR17ejSfYxtbdJ9DZeVpotNLV8AHv/5H+80df2Y3Pdh4jU+0lDP30X7fg1fdL8RDvrfuwDJvoW1/P4OgfXt6D//PUNvwfwv/7tTvx+iflqKYLQEw90Fcx+WPU6t8hbA+9sgf/wj7+9ukv8QfWtf7TCusikm+YIBOrgVL+vRjwgYpGrP3gMPG0E78ljlT231/YgeffPoTtZNatdD8MIkmIedaQWb7Fvv+BvnjB91vCKDwroFtJ94ZgUnv+Vsb+a4yBVnQcOtrEGEQp/v35nVD9//fZ7Xj89X34ZEcN6hnkFAzNrd2QMBe+f//CLjumgjXQmnDUQKatMXuI/vDHGDP4YtdxtHEcAnmC+4nBgDMx1UxOLVSC0N3Xj/AwD0qmJ51OM5LsNU0OEcup1kmE4FQ5fLQRL7xzCI+9sdcGU6Q9g5u9zb3+RejSqBPjwjC/KMX6rufTLVI8PQGOy9DUHp8mqDqnYhJ+jpPJlFe3oIv+Zg99+CXTE1Gcn2A10wDMwk1EuBvzC1Lw4C0l+LvvLsaDt5ZAOAmjpaF8XWTOW/aewENkgr8ns3zlg1J8SF/2p3SHvLv5KJ57+yAUaNQqDGne0rJUbrR0oqGdddRgy/5aMtU+CI46asCf7D6G9V8coWZODY95NtM3/RJ9468xaLiv7CSkGQeYm3yxW3h/7YeleHljGXYeqkM3NXmN8XFq5x9+WYW1Hx7GC+8fwuPr9uGRV/fiNebbSKb00fZqvPphOa/tgYRCc6v/bYFiVHWNHXalyx/Z3xcpkD5gPR+zzGsby/H463vxAS0SKQOAAWyC3frpiN5X3oAnSH8PURCsI8wqJya4noxdZR9lUFbCop2Wni3En9qTHZAb6g/E7UvErWD7ZGcNFCh9bN1evLPpKJqo/QpHzD6uf5WpberAOsHOutZ/Vg7V/e6Wo3j27QN4hPB89GU1mqncqCtVda3YsKkCzxNnb9ItVkHrJNCg8FrJ8zd4/bn3D+O9rUdxgriCIzwEcgX3E4GBKc2gxVxOtnTiACPR0m7EIGR+ScvYd6QBDTRrA5NUyBB56L60hP2MeGtyKopdTnO2p88LY5RDOQGvtx/HafoeoJZTT/Osu88H1S9C3Mu6pTEMyu4vdAH+9rGfwlMTtSJNLDcZtAJvCbQ+hnbHYYfl3ijKS8AsMnC5laIiQiANWng+cOQknmbwUIxMKxZio8OwYkGG1cbnFSQDRO9umsxi3NICj5GxqhxG2ZISwrFkdgqFbyLCGQvQmMdHh2ABheUKWjf52XE25tBJ4dJGZqakwObgesVMu3r70DpwX6tVxCRlAnkZY5DW39TejYPUHvdwbBNiQmk15ePmK/KRzbiGyu6nO+c9ChnRisDtobtMwug1CoVdpfXoZT0SbHesmsn+5lk3mOiwzWrB8u4CRB+0Set+9aMyvPnJEdTUt9GnHoVbr5yOe64vxNyCJLR19lAoVWMd75cebWbsxGeFk1bOiPkLh72k19kUpPfS9XT7VdOhcakgHTcPCBAQ12przIkgNpDOq2pbGXyNwrdWFdj+52XE2LXmm/acwBsfl2M/BUt4mBvTs+NtcFb4Psi5pOu9nCPgJvxLCdI8a+vuRSyVHOExigKet4P/E4iBCWbQEwhZoCoSVh/9XVoeJE1ERFR1osUStSZzIFtgr2s9DDTJpWGMocsD6OX54AmtvJrAmtgiOhHa8+8chJiKAmQyBVWP8l3oSbhro/9Sggs+IMTlQAFCLUkcrm9EmWXIYsrGnOYCTWTwH+84jk07j6OFzE6BWPmt//7+xVbb/qt752M13URR9N8fOd6KD6iNyRUi5jhcO4Fr0zJi8Z0binDTymmIIWPWOOUkx+BuMpCf3DkXl85Ltys6BIkxhkqaAXc4a+NFwax0ZgblNza77knwyDL42/sXMQg5Hzdcmouk2HAIT5WE+0RDm/i6XWK4mdaCaEOCaw4tOPno//Y7C/E3312I+2+aZa0ul+OvWw0YGO2w82AD3t9SbV0Gipfcx0DnL76/GL/43mL85M45WFScih4y4O0HaiFtv43+7xPUnqVRK17Sz4GSxfjD22ezrUXE7yI8ePNsFOXFQ03IssQ4N9G6x+PC4uIU/PTOefg79v+/fnshg7CFmMZguuhDq3y201eu44KcOBTkxCOcTLe2sRN7GWPQg0waH/nV91FYi+FHhXtQTJeZVkl5LuJVUONE94Rln1IMmrx42I61dvRh47YayDR9iP6uj2hWdzJwowk3XAHOVdGxvaUpo3N7MujHXue5GPLbX1TgYfoYH5V/k6ayGPSgecdc/n8Rp//owvmVoPH1+6x/00LNjg+HD3tvlB9pgrsP16OJfsZQTvTlc9Mhza54WgIyU6OweFYabloxDcV58RCHE7M7QK20lSZzPS2drXtrIT+xP1WTgVXhY46pHu5IZmA2MS4cbsdPjqo/medpiRFWmAxmgqOAOPKtAcJSPGNRYSpmk9nGUJCkJ0WihPDLmhBOOkhTXdTUhTOty1Zwr52+7rioECyiG2xJSSqSCFdibDiW8nghr0VFeOjQGGjawDLeg5UnoQCbYxxkJEeSkSdYd5KXikYG29SqlEi67RoauxgAbEErBV4DmaB87Z0MakbTalFAfMW8TMSy7ejIUCxlzOUSxmJ0T/ANtDjmHQ0ACqIwrJyfhfnU4qMId3piJJbNTscs4iCUAfcmuk+kCMl6TOO9OTMSIdx0EAcKAuuhF7UtYSKLo40WS0p8uBUcycTLmIEJZhwzBvwzYszZJy8jaRuaiMbo6HQ7Ioh6+s7kqlCQpIIR9P10S4ixfh1NIlCzMQZectxqBmWkHcgsLatpwd6yBpqgvQDvY9BmjIHelX0mdJjym0OmF+Jx001AwfugRgAAEABJREFUyPnfS5eH/LM+9n044GV5SEBJo9SxsmmvR8Jr6WeU6S2GIW0uLSHyVBWhHgfTaC7npcXATTdKG814PUKuyS430hNv7MP/fGIr/sdjW/APj2/mfrMNLG6hlirGpXZOVcYDwac0wFt5ZZT/r8jUTxbK4UMktb3EuDDLLFWbi1I4ItTjXx/POkRPPi8kX6D1380URn3kbBFkpulJUWSWoSpmUzQZfGpSuK2TaLXXtG+ntVJHZttNl4vaPEb6eolBSgVTFZB87LV92EEttZPCoIM+fQXmWthO60ASfmPJkOVeiqT2qopVT0SYC3JNxUZ6dIlA+ndj/VUd8VFhVmCEDcQUHPZfAiCNfYsIc6OHwqmFLpR2KkQRxNUsCrJsCl/KGRyhe+Ug552EmKyKKgYsHVaq8ZamLYY/Vlimar6pCNeUYNCanOEkEPnDkmLD7AQJIIvzBn2cOZrEDmeAQ6Lw8ryX2oiYdyDf19qz8j6aml4yLRErWL/qVf1D6xNcMuPCOVnFOIben6rnHpeDuKhQSGNz2D8xXzFamdVDYRYjFnP5dOcxvL/5qP2yjp4m9JJJiXEINyoTSg1ajM1xdOZPxhiE8HpYqAvGGHg5RjLjVa6lvQul1U3YTV/unrJ67KGfevfhBlgzubnrjPH21zb8L8G3N+ipsfvAj+ign2P4VRU5xIXbTfiECBY2xsClZBcWg2wcgG2kH8KTlzSmiw47GkKh43IcBDYxLeHB7bYFmI3ExJtyr3WT0akeCQbh8wsGPBWMe39LFT7bdQzH6c6IpTsnNTEc4aR74Uq49TIgzoqoCDjwEJcYtBljeM2xwg+qHOPbWBwel4GbaXBJF3Gh5apul2PR5+VY234TkNzUaGrXibRiPJBFIeVFTFp7ubxiKKQKcuORzXwO6xlcb/B4YjBwmuImpr7x1UKqEWGEhjjITYvGqsXZKMlPgKR5CDUyF++rQk0BY/SrM1jyPH2Gb7QZY8B/W4fhrzH65QH/1b4mZiwJcd7MJFzOgFgWTdYwj5uE7pwqx6xT9t/lMkijq0AaoJtMRprxfprg0ojEkAcD3tXjtUxZqwz+4fEt0OPBW/Yct8FTPWkZ5nHZPndR82ulxucVUxyoQHXJPNeKCjFMNyd8WKjbMu04am5F9GcuZCBx4cwULOB+UUEK5s5IQkp8hK2T/GCgppF3YoFUcDHAx05l7CMcvV7vaTfOqTtnHhieDhpeng3zr0aYKcTjQojb398+Mmo9JSiBg4FNfe8ivnoHAmeqW7c8ZNihpF0dk0KQTbq+YUUevn19Ee6lL/qeawsgn7T82d+nH1tPu8rFE8Iybo+BGF0PlYZOauLCIwY24be722fjKVaUBBocuP9VOylBCrSqH5Sdp7KrH/I5e9lHxwEEh4ewGBgk0m0xd2Yy6SfSate7aV1qJcqB8kZ0su9ZKdEopnskjkHXUxUGDyYUAxySCa1vzJWJYELIMBREuWxuBq5bnodrLsnFtctycdWiLH+AgtrFmCuchIzRER7MyUvEtUtycONl0+z64NUUIkuLUpFOxuIWRU9CuxNdZTqFyhwyw/joMIjZKBikJWLyN3bQj6gJ2kaGoKVxn+yoxvaDdZD/+CCj9ydbuq1mFc9JqDXTHjIt5ZWbSWuYZRZ7ySClkR8+2mTfD6E2pF2l0Y8ZHRGCGdmxuPuaAvzl3QvwV/fMx1/dzcSg4o9un4N5FHyO1b7EGc/uueElF+8rOWScXjKSNsLcRReCGJjaamjqZECuC2Jiys8iX/tfUKiOaLoSxKDU3w7iRqtW5Obxkrsp6VjLN9vpn/U3ZqyMiQz3ICkuHNJKReNafXHZvAzcd20hg6HFuOXyfCykgJrBwNzs/ETIVSQ/b2x0KBJoPbo5J1rpk65gwLKJ7gZZa+qXNNZKuvdaOnosf/a3Ob7fky1d0HJLBftUr6wEuQpr6tog4SqBGk8YImglOg4QSr+04NNTto5xUMrxfX/rUZTWNFsFRcHFGTlxdvXN+CAJ5h4rBjgMY806sfk0CTTzZRLPnZGEVUuyMZtBicsXZGE5GXYs/XAU4pbocR42TS5NVk1STTClOTOTsXJhpmU4Hk4k3T8PoI27SfkZL5mdigWFKbROPJC/fd3GMjy1fr91ZVgTfFMlnnvnoA3eaSLHMDhVnJeAmZyAYSEepNLfPGuaP2gkprx573G88lEpth2og5i11kJv+LwS8k+6XQ4UCCvMi4d8tUlxEfahmCuWZOHKpdk2XcX9CuIyIyWKw0xqGAWZoR4XoumPdbPeLmrvZdXN1k0iASM3id4rYi2CUahF1QcShmy6PviSMQbxMWFUEuIQRzzIj76DQksPwIhJKX28vQbb2fd2+toDZUUzIfTvFuQm0OyPgo/wSIh9ub8OWiInQaJg27qN5Xjyzf3QUryDlU2QGyiFgVLhLCYihDGQPmzdfwJav61VHYqN6C1/Wgsu4Wic0fEVgGfwnl1CY2s3PqH7Slqwnk5UbODTHTUQTF3UiJMpWKZlxEJjb4zhuID9iLbzUgKrkQFf5a1j0DeOLpqivDgo0Dq4neDxxGLgvDFojX4PzUMF/pRE3NKOpEGcaGi3E72D2omZ2P6Oq7YWmvEHqhrR0NrFqdbPCL0P7YyyH6ltxXEFzKjNjavC85TZ5Tgopikq7W1xUbL1R+tR3xfePYR/e34n/uWZ7XRn7LIMo+JYKzUiDzXbZFxFoTk9K86avXHU8JbNScfSkjRI45P2+OJ7h/H/XtzJsjvx0Ct7IK28k8GvmdlxuGJBJvTEojRJznU4ZCpyt5yReM0Y/wj3E8PS6qQtSjMejCpZMvJzJsaFoY8+Uvmy9Va3P768Gw+9vAdiXj1kMI5xqEVTwSTH5b+tQnWJtliM+gCv6sTeOf2jPLqv9pkDAimWfnut2phN5cHtMvSXN0BLMfWEn9p99cNSK+gctqkqbVke6JUc0oxXzM9Cclw4tBb81Q/L8Lu1O/H7l3bj0XX77MMvW/bVQgFqH60Phw0mxYZjyaw0FOXF2yDmfroR/sTA6h9e2oU/vrwLCjQqv4dCShgTzGzudCdGOVIb6pQEnBj+MxsO4j/W7oYewHmF/ZC2LsEwb2ayXeGipXOB6oT7kumJ0HtwhBsFCX1ElsZjFmlKAjiQN7ifeAw4E1/l2GsUgcnErmXUew/9W3p0VIv1RdTSWmS+jr22ic3JOUN3QD8UydfEkPakBxm0vKiRZn8XA0GaJBPb6uTVFkXNbCV96Fq/e82yHCgg20fmUEZzVUE7aVQSkNmM2l+xMAt3rZpp33sSmIAux1jmcdfqmbjh0jzk00TvoOm/bd8J6B3SB4400uw10NKz266cbpm7XCLGmK/uFLOEeFyIJYzxZIzRdBMEGJEKCwY9uLKcAiKbfs/eXh+k0erpxUMVjXb1yOKiFKTEhiOO8YKIULddLy2mJEsnmvUlsN6Y8BCEuF26rGpt8rgcyA2TQE1ZZXVfN0I8DuQWunnlNCyhUJLrQpq7TPxN9MtL4Mynq2JmVhwSokOp4XvYf04nA6TRpbTm8mkWT3ojXyMF/CfUuN/6vIKaf70N9C2koLyW4yCrMTzUbd0J8wuTrQtkyaxURBDmw0eb8c4XR/HpjmMCyS71K6BFk8C+RIV5oL59FXpDaOkJr0l0b5XkJ0L+/87uXsjq0JOD1XRvJMaGQQ8F6TF/uaM8HAvbIH+MMbSG4iChE0aXBz08iAhzoyA3DnJxCH8IbpOGAVLUpNU9hor74XYcyL+mp9P+8MpuPPPWAfuOA4+LlM7/MVQyaVkImtW69pH5PPP2QTw+8M4CCQ/yK5xn8Mbdb5ntl9Ot8MDNs+xb7L5FJnzD8lzIr37dsjzcfuUMfI+Bq+/ppUmMA8jsdqmjAy2JSYl5fJf3f3BLCe64eib0BrwV9LGK2dx7TSG+v2aWXQ8tjUsMZKDoqDuHTEDLtdbQz3/P6gJcuTiLTC4CxvgxHOJx2bXEd1w9g4G2QtxIAbFyfgaDtpm4nde+wwDcnezL3atmQGuzxTjlTxXs8r9fvSQbd1OwXMf4hl6MNZippCZFYPUl2biHsN9GZpyXFmVhNcZYS0HC6v4bi/EtwiU33Aq6365lPfdeV4h76Ve+i+3roRoF+1LppmAxqP4SuoPuY54Hbi7BrVfmY+X8TCylhqx89zJQKDytXpqDFLqOHMffT/mg9U4Y3bub/RHcy2enMTaTwyBjIb7NIONdxPmdTMJ7ZlIkAmUxzOYiMPnpsVizYprt/11XTWc9BbiH7a+mi+myuenw96WA1wsh60jC0A/N6QoVu5ArQ+MgpSSBzF5POaYwDnM6V/BoMjDgTEalY63TGGOXY1Uca8Em+jS1HnkrNbJ9R05CPjGH98da12TkM8ZAJvuuw3X4cn8tzdyTVnOTD1cmrTFDSXkyoJjYOsVkpUmtITP6Phn1T+6Yix/fyXTHHOgdHNJ+pd0pWDTc5Jf2VEzftB5KeeCWWbDlVQcDfvddX4iVdG1oMrtdYycttSP/652rZ+LB20pwHRlKBjV5XQ/0PpIB27kzkqxmryfs1O6PbptNhjwDc6nJXkoh8d01xZDwWDonjW4aNwRDVmo0bqQ2+8CtfkaZnxUHj+c0bOn0gd90RT4evL0E991QxPhCXKBJy/xkBaygMJAQUJt6uvF+CigxTwmrNQz6PXArhRLxqX4HaFYBtsLcePs+8h+QSavcT4njHzPdd10RFNPQa3DdrtM0pLLJZHoSeGrjJ8Sryj1AoSfhoCcQ9cTl/TcX40biSH1zOaf7cgrwgQPHMTaGcDcZssb62uV5WEBLQ5qyBOxPNe63zSHzLrDaudxYzgBNKxDaQyuxiy69Y/VtqKlvt75yl2OQQyEm95WWCA40FdxNEgZGHt1JanBotSIEBT7a6W+Wy6Ob5mtrR6/19w7Nez7O5ScXfFrfKljlg1bEm2648wHOhLQpxiUfazaZlwJ5JQzOFk2Lh9we0uKkKZlRWtIkVXmtwFE5lZ+ZE28DRmLgxpxRepSa/LeUW+XEsDLIMJPiw2nyu/03B/2K6UlLVVuzpidienYcZJ4LXml+6clRUBJsglFgSJNOItNTvVrOpnYc3YB/U526rodA0qiRyrXgv+P/NcbQpPfYh0QKKZiKpiXYwJncImJQiYRVdfthdvkLDfy6XA7E9GRNFOXFw4+nONh26KIYDMdAEVoNgGAQPGqrOD8BWqonF5X6kki/dgb7qfZ0TvACRc/eE7GqK5X9EowSulouKfzkMRioumfSVaHVNoPrkpZcT7ejlKX3thyFXtz0Bd06onv1R0vvBNNw8J8NRPDKN8GA800KT0RZMWXVEyC0wF7XplISXKR3KE0luL4pLMYYqylK28LX2Iwxtjx3OFeb2vq68H4TGNWu0tepQ/AqGTN2CnI4Ox1n7PnHC5cxBsaYs4r184peqvSCDSLvwNr3D6OcsQoPBY5cG8voGpHbg9mC/xkuxhQAABAASURBVJOMAZLAJLcwSvXGGCiqjwtsMzA2CEXwEdyCGLjYMGCMKNygta0XJ+o70EtXRyYDn3Ij3XbFdAZPkzHW+MLFhptz3Z/zwqBlQsmHGxXutq9ilNnpY3hY1881AsbTnuAj7SI+OgQytbU+V9ekcYynnsF5g8dBDEw1DBgClJESST93Hr57fRHuv74YP7x1DuRDX7UkB3Gkf2YJ/p8DDJwXBi2zzSGnU5BjOc2lnLQYatIOTWUHvHwOuj3+JgSX4JavrigvAYtnpSKZvk2XQ7h1c/xVBksEMTBlMZAcF4HVl+TgfgVeme64aoalefmxNXenLOAXGWDOue5PWIjLflNwWUkqrl6UZZcQXbcsFyvmpWNGZgyDQy5MRY1UQZpiMubL52Xg2uU5uOGyPFy9JBsLi1Og1zYGTb5zTUnB9iYTA3I9iuYTYsPtOzn0dKGCsUFdBOd0O6cMWgFBxzh0D0Ri1ZIc3LQyH0tL0nEr/Vpa26oIvO5DGYWGKZIkMBQgyc+Mw00r8ilUcnEpNX8tNVtakmYfjQUMglsQAxcbBsSQg5R9/kbVOddNa6lOWU0Tyo83061hEEk/dFiYC0eOt2D/kZPQU06YYszOUGDose/9RxpxorGTWr4bYSFu6CVDeveEnsbq83oR3IIYCGIgiIGJxMA5ZdCSxnqXgr7ccOJkJxlyI7bsOYGDR5qg7wfWNXXax6uVbyI7+Y3rIkBatN/Q3IHq2lbsPlwPPe5bVt0ErRdt7+y174D4xu2cxwoog2i49DPBpvMIim3fBl8J1Nj25xPaYNtjwQCHctC4jlxC1qo/r58WR845vjv+OkXbE1vvKFBMyK1zyqAFMXkdQj1utLf34vWN5dBXNp57+yCa2nrtdWeK2lMOAdODB1oP+ujre/Fvz+/Axm010JNWevBD/VL/pnIS8ethm55eH7xenYlgYftQeawZ2/fV2iclZRHYl86f485oEslS0fs1vtxbi617mLQfJSlfeVWztWbOMbjB5saIAVnNetfLl3tPYCvHcqTx6u314lhtG3YerLP5RAetbT1k7H5aHWNzZ2XT08BHqpuxTfR9oM4qWXrV6lkZp+CFc86gHXIyTf495SfJ4KoQeFpp+8FayzSMmaIcmoOnl9Rv3VcHfUtPGvQnO2tQQdeM9wJ4q50Yc1NLN7btr8XmPcfR3NbNHolB96OhqQsbPqnAP//pS/zrM9uh7wY2c2LYDOfwx+vzofJ4K5596yD+5+Nb8Y+PbfGnR7kfJv3DI5vxj7z+2kdlUN/OIajBpsaBgYbmTugVq//0pH9MNV6NLV1n1aAniPVSqX9/dgf+1+Nb8DwVt0o7v74+g5bQ16fX3qAy+M9s/7d/2oYPt1bRldp3VvtT8cI5Z9BCgqRXS3u3fXWnD/3QG+2aWrugr2Lo/lRNEiytHT3QFy+0bluujfauPvs+kakKs+Dy+vrt+4jXvn/Iav7vbK5ES4efQeu+3ntSfqwFW8i8v6SgPFrXar+goXvnMhFMwtWD/ZWN2LT/BDbtOw7Bs/1wHYZNpbxeWm+FpFxQ5xLWYFtjx4BiNbI8NaZ6p/Xh6mZ09Jwds+nt86K6vg3bDtViE7XtA5VNaKGlrWcmxt7a2TmlwUuR2kE62kl6OVbfTlfq0A+nnV1uKlw5LwxaHTfG2KfxpFHLfWDM1NWcMWgTmILZGGPhvxCgFoF+vusYnlp/AB9tq0Ydff1DdRJpGv0UlrquFIjT6lh+YIxxC+RXfWMsclY2fSJQsHg8LmiNvF5+tHJRJoamyxdmYeXCTBROS0BYqOuseibqwlf1RfeFI6Wv2+Z4ywbaHE97asOfaDmNp+BA3kDZgdNx70QbUsi0H65w4Lr2PkMK4AH/h8t61rWRYOM0RUS4274E65LZabikJA25aTH2RVpnVTJwIYBb7QcujXs3EjzjrcgZb4HJyi9GJ2TC/kxWK9+gXgI4VUEbrVd9dL8okHmY2og+2yQtpY8+6Ga6O1rbe05pEuqbMcain7/wWzk9DN62o+pEG/QRBX3WSpbDcO156dNu7ehFbUOHzV9DX2IDBYGEw0hlhqtH1wx/DAyiIjxYPjcNP7ptNv7LvQvx10PTfbq2ADdelovY6FCWAnr7fGihe6axucvupVkPnmjqfwv77b/fTUvBR7FEhsVMiifIVaKkF9ML9nr2oZqB4ToGtXWuiaeGmN36vZtau3GMWt/R422oUZ/ZruoJ5FNeJZ3ruvIH6heswqlwKxwfp2anMZHFozJDkzRJwaUP0WosqzkutSc7oDqE/6H5de4v02uFssroCy/VJ1rtOKkt0YfyKYkZyg8cwF/gvjRgfeJL5atYVjjx40Klxp7EbPzKzfBljC7zxxgDh+PPHX9ht8H4k3tEeFCftdf75PUBCX26q5F0PXTM9Zrdy+ZnQm8kvPfaAuhtjXoew1Y88KO+q5+NdL1oPKvoalN9+iSYxk14HMhqdxp/Xdd4qoz83F7ONQsPx0TjeayuDY0BeGyp8f844y8y8SXUWT3ooTeT6fFvnStNfEvjrzEAR2SYG4kx4fYdBEMHa/y1nrsSYizyme8rb6QrxgdjDPSpqA2fVuDDLVU4Sf8zOCkGQ9Te1YuDdDOs//QInnx9Hx55dY/Vvt/fcpQBljYMntQqJ0LVihZ9cOFPb+7Hwy/vxqOv7cEL7xzCZzuOkYG1W8apvGNNmjCiifTECOjLHXNmJGLuMEnXs1NjoIcoNC7HyOTe23QUL717GO9tqoQYko++bbXrow+lurYdH2w+irW8/84XlajmJNL1HgqtfWUn8dqHpTZ9QYtj0+7jePG9Q3j01b146f3D0BetlU/9r2vsYPykFvoiyRPE0cOv7Majr+3195mxieMUVGLAaldJb2k8UNEE+ULVxubdx6APJby7uRIWZ6/swZ/e2I93CHN5TTMFx5kuALV5rK4d+lyVguqPMP/DTE9vOADVUcYg2FCmqTISGnoxvy1D+B56aTcefmUvnqY19Tb7f/hoE12MfVZICQ81xM+Hm4WfQ/iIvloF9BQn0tdkHmG5R4iL594+BH1Yo57CS2XUv8lOwqWUjDc3luPl90qxlS4Q9Xnjtir2ZT8efnkPHl+3D/Jv7zrcgFa6IsXUBVcvx7aBsEqIinGKqXoDE5sZJBDrGjuxhXVqPB9ftxcPcTwfW7fHjrv6KuEpGJjd/vfQHaNPhr3O+Mcr75fiy30nUFrVZD9TJkv1YY7N44Rn3cYy7C07SSHa87WCneeVQZNXIJCS4sKhT/7kpcfA7/KweDivPwHY7EMqGXHQVz30Fi8DA/3jAtj0Hl99CWZ3WT0ZdD/BNtBnj175oBRvflKOE5T27A3AzhoYiJjFiNaSgf2Jk3jtB6X2dZNPreckING+/nE5pLVhYJP/enfpSTy94SD0wYVn3z6A1zSJPizDE2TWD5G5r2MZvfNbWvlAsTHtNPmlmTRTS5XW2dTcjcYzUpfVkqUVq8J+H6DPp73KSfEwJ5m+mahJ3EvtXvc1ERV0Wkf4HuHke5nMWHBJ8+mh5r39QC3+xH4+9sY+PEPG9wQZpr4d+Py7h7DhsyMWb9KyjlJzfZPC66FXd+MRCqLnKIg0sV8kE3/s9b34/drdeJH4K6tqPiWYunv6sPNwPZ5+6wBs/QyEirk+yTZefO8wXuFE172HOLEVHDtEi6cvADf3lcdaIebzEIXfn4hX9U39FJwq89zbB7G3tAFdbEd9lbCqIrN9mePw+5d24Un26RX293XCrbJPbdiPhzk2zxP2AxTGvb1e+KgBVta0YN1H5XiMzEV1v8C+P86yz751iDCW2jfbPcHzR4nfjduq0cJYktqb7NRNn/WeQ/V4jnh7jG2vJX6f5Rg9zuMXeKy+PffOQQiuZ4jjXczbxTKSPPrGpmBVP57k+G7eV4uubr8AFI1V0/JZR/zr82KPSAARJxqPFzguGk99Guy1jWUopxDsIZ7U1x7ieRfHU59ee4wC+gWO/dOETe2/SJwF4BGsz3Jsdtux8bep8mNN55VBuxwH+hZbQW48ls1Jg33ke34GSvIToXfe6l29Y+3IZOTTwyh6Z7JeCH/V4kz7aPfi4lToO33xUWFwOecVfWPqsnCYGBeKaLoLDBkw+TD0HuOUhHAkx4dD96Hr4GZgtSl9FFVadmJMGOZMT7LvL27t7MUOEr0Y025qKMwNMQEFX17dWAox4TJqEHov87zCZMyanggtS9x+sA4vf3AYmiCaKAGtBl+xERQbad91qAGvfVCOFygAXuAEOCPx2jufVUCaparr52zs5MQ7Ru22km6JYxQ+sgYGt6n7+p5kBZms7nd091GzoYuD2nUzA1LV1MBLORH1/mMxVClaiXFh0DujZSpr9YssCTEFrTiQCZxEPBZOS7Qv/pJAUSBMgkoMVBq66pBwaKFWV9XQDtX/+Z7jkGbq1is8ZyTZF+uDg6OPVehjssJzfVOHhU2fzJJmLW1e+ASRU0y/+/zCFMRxjMQ4JDhVRhZDHxltB8drE7V0fTtRK3eEA82r5fPSUZAXb+vdV37SfiRYcDTT7SMcCv4TxN9RWhbbOd7vbq6ya/1VRt9njAhz4Tj7sIkWhvBQSVeAmJzKTmbyUUi1EkYpHOXHW6AVVB/vqLH9KCGtzciOg/BSRutj47Ya6BN1DQPWYS+FbwNdF5VkxEeZpEELH+DWyOtvkYbE1D/ZeQyNVAZSEiI4HvGW7uU+2rTnhBW4G5ivhlaMxpLgWC29pqHNvopVsHzK8i6Ood77nZ8Va+eHxvqjL6vw+c7jOEl3B5sc178zrtwTmFlE6zgGekn7lYuycMsV0+lvTMcNl07DTZflIT8jhmarYwdgApsdc1WCTwxaL0a6eWU+9BWKyyg89Hj3MgYb5I5xzhv2xtwNZKdG2a966Gscbrfw2U/ii8N3bizGnatnIj05kjjuJ2vrJ5fqh4/ugOiIEFzOANwPbi3Bz+6ag7tWzUAex0OEqa9nHyYj1rEI/0tqI2K+9TQhpzHPXazzP31rrn3z2ZqV06APp5ZTK5Nprr3KYAwb6Rxinl8eqKN2fgB/pLYqTeahV3Zb81PH0tilBUujPVUlmRfJCg4rMIYnmrWnbvKAl4wxvA9wB54isOnYOMZaGoKzMJd4ur6IPvA5uO3KGRaXpdVN+ICungMVJ6G3GV46NwMP3lyCn7PPP75jDq5ZloMY+sPFuN7+ogKbObk76TKCWmIDDhvtozAgmjkO8dBnsX5211y2MRtXL86mIA2h26WdAq0KYqBitqXUxN+nu6GsusV+huv65blQW8LzvdcW2nrq6fv+lExzd1kDtWgvXSQ+dLDdGI5lcX4C1pCGf3rnHPynu+ZBnzRbQOau923Uc9zE1MWIYGE0MMbYwy6a8fExoez7dPyMZQXn1UuyERsZAgm+CjLnajKsXgoETPJGiCxcmnNSDFo7e6yidP+aWezTXOjTYlKeQkjjYrqitZNkvpr30Ff/AAAQAElEQVTHFjRWoLKGc9YYY+sSk95FzXY9rSO5esJDXdArVfW1mf9893z88FaOyUB/ZYnp4wVSUiTEDCs1xth65C4R/gpz4u0n335251x8b00xLe4U+/mzegqKcgr95sHwsPxY/p2xZJqMPOyb9WUK+C5qMemJkZBGl50abTst01tmjfJNRvtfVafabe/uRS21iTAOXEZylIUvgQQrwm9q67brtr+qnvN9P4aTSRM0i3h1HENGDCTRnaSXPM3KT0JUeIgfRPFnHsmXqw+TXrU4C0tKUqGvZ1wyOx1ZKVFwsbzMxmaatV5qJe2dfdhFLUt+vTCPCzOz47G4MBUzs+JQwOOFBckQ05b2c/hos9U0eugPxFg2wsNAPmmBmQ24NzBs/4xkjG74E87eePfsiwNXVHTg8Mwd2/WRgSYSR9dckos7r55hX7t5GTVPWRvyU6svctfMpOW3ZkU+rr0khxZgOsS87rx6JuZRI2Y1EJOWAKsjE4QB1GY/R0B4zEqJhBSTFRT6c5j/0nkZEHPPTYuGNgkduTmaWruw/8hJiEH0UW3LSonG4qJUFOclYEZmHPT9RR2Hh7hQQ633QEUj3Q491kq6bF4mfn73PPwlmc0tl0/HDI6LXu0rwRIS4tiVDGIuHbQ6esmMMWgT84oO92ApaWD10lxIe15Ay2gZaSExLhxEEcSopNXKRTSo6PCH7P/wN77GVSI3ITYM+nblFQszoY8ICM65M5Psp876KP3aOXc7yFfEzNVCoPnAXte6uryQW2s/ha36M4M0ezOViusoAJfPTcfqpTlWuVH9mjtaKii3RiPHxMCoCpskBJKJE8GjT74JV3pHzxzGTMLD3JbPaUmurDfh1RYa448zxnyTkk0TQQywgv41EaT8NEKCzGsRmxj0pDQ8xkpFgNIu5KMqo/YiZ38FzasqmkmS0tIix1jVectmjIHjOFZjxMDm8Jq0JyUeDlz178LIaCUsU+IjrIaoPHKPRId6yKBJLqTGvr5+9HIStNFkr6EG1cmJIHqVNvbp9hoG6Erx6gcM5FB7bKLJqAkjoj7BwFkXfXecX/7GRvlVHn3ten5BEu6hVv7gTbPwANP3B5KOH1hTYidQFq2AUao645bqBZmkf3/GrTNO5N6RBi086BNRUdRERQ9V9OtqFYgCmDNoxs6idhpHjVnnkeEe6OvXsrrEBLvoA60irTQ0dQs9p+p3uwz0mSlZJXIJuRwDMU59ATyTioDqkoZaR+XArp4gjoVrZrPBpp20KtbRt/wSfZ0bGeiVi0e02EGBqWM9fSdNUsKxkO6M2MhQyG21lsGsRxkoVIBQjEb+VLEZMTExqFMA8oDDDPVZn+uKp1IiGD1uFxJjwxEZ5rH9UZteCg35/llklH9D+mNLAWIbDfmBe8qOszfdVjViiDnp0cSbh/RtoNcAJ3Icwki/HF6rPAk28Ziza/FfOUklq4JWQGtHr3X15WfGooTuEo23h5q4lJvpHGN9Yk1jK4WkmkJQNC2cCQ7VpL2US30CTuMoXEUQR3o1a4iHViszSRB6OWeEV56O+Z8zbsx5JzyjpImLvWsngmQ+/O7FnXiODnppz/JfajAmvNFxVqiBUFBNQRitZpA/KsCQNNHHWd1kZx+2fuF5MC6lxY1EKMK7NEUx5kBlDqejy+jXf0VlRfiyfIQL1S8NTC+OeoNBqOfePYgX3jsEjamYdkxEqDXdveQCfUyaQP6aRv4VvGHUPjRh1lyRj7uuK8C3hqS7ry+wr35NHyODVr/pz9H/yA3zjuMYRNJnr0nJrvMKR5qdlsKgl3n10aR3uxzERoUgMtwN5beZ+CONKZ6MQgy6n30VfpR4i1UZ7SjoDBmKyzIFh/SPgU1lotiu22Vg8UsGr7Ji1l62KZzU1LfhXbpYFLxT8PJ1BnrL6AJRWTFih3V5vV4Izwr2vshAl9xBChQ+zyCafLM19CFrLAa3zWJn/rMxMSn1ZxCIZLSA2/H3QwWEU2bV4YhJ+HE5DhzmIBrZNx+EG56e8a96REtKILYctqNkzOn2oI2n4aEeq0DoVImX4GIZ16C8gk33RkrCbRt99cL1qfEkYx2cPyzEjdjoELpbXYS7n1ZDrz/AqI4MZDTGWItF33scuAReguq08POi7dvAnrsx/wtnY8488RmFVuAItVIteXqP2sBbnx/B7tJ6G/121MshjaqjQy5941PVKaLQfnBlLsfYta5b9p3Ahs8rbEBFvtQaBpL8TMYP/+AyF/wxKcK4DAnMnNEV/5kfQ/5fWMYkAkS/oa/NhRya58vmpkEPlKxYkIErFmfR9zkN915bgG+toulPbVim+BkVj3KiuiPCPYijOZvAQJ1SIveDUyyZYYjHNWwt5I+QgD11k4D3UePro3sGPD51fdCBLjukO9UpYTXolu2vy3Gg+6IX+anF6FQmkI9KEnpYv1cHBpCgE8MN3Ndet1S2zzLd06VVp67pvoGBW225HLgITz+TMQYKYC2i22EFTfvLiOPLGb+5/rJc3H3NTItnmdgJ1HK10kZByqc3HMDnDBaqbsUhbqfLRuOhD05IAKp1x4B9EmRnJoftqW1wP/gOSQRm4ILKDxyOuPOwD2F0wTjsj+Do6Oqjj/zsFQ1ejk13j8/GANSkHlQK8TjQ8ZmVGxiHyZgzL8Pwb8ilUU49LmOXzRrmEZOW+80rouF54F/Xe+mW016ViybcLAedwL+pvMtxwH//hYFfXTfKZ/wXxoIrf87Tv87pw3N/JPyKIPWsvsw5SbRGRjpFXF3UHgZD5OKARIS6oQnuqCAmaCPWXI5DTSgEIqKhVXfRJD9OjaORDv52Bl3kkmmiD0oDOTTvBEE0udWwvxL+o8M+QFGjQGJIeJERIVa7CDAh+TgVTPsLBlcUYLyLTHnl/ExcSn/eFYsyUZKfSDx7MHrbpxs1PAwkHo7p38VcDhN1XvT2einoyQjYZ10S49RDGJ30ufrnoWrXnSGJl41jCKc5dcPheSSFRUJMmNV8u8mE5ZbTumvL8AdyilYq6A7rIv16XA6SKVDkIpBAEHNSNgXVZFmIznsIo64pKa5R29hJmH0IIUOT6yQ+KswGBkPJqPpZSUpiBOSrfpAB3B/ePgffvqHQ+r4vYeB6JZn2YjLvBAq0imMt+GTHMfvQkFwVawaChPddW4irFmVDbiwMbM5XDIgZyKfd4GOdjyWFh7oQFxWKELcDMTq5fRT4HNx3CSzxACk/nXSZuQhTJK2T8DAPhcdIrZ553X/m/x0LXLGEKZnCTJaCYJErU+MZGCfBqlU6iiW0U9MO9biQRF9zDMuJPjgcY2nmG+Xx0/I3quKbFdbcEcPQPoBaTZ5TSOINmWshRM60zBjITxRCYu2jtFW+8bQ+NK/Ka7JEhbkxi8wjmwEY5emTZsN2dWxhGzge7lzXpnpyYKAUwG9zaw8qj7XZNdBiJGJmGNfWb2kzhgxaSw6lxSogc1RL2yjM/FqGA/n31tPykNvqnU1HoVfKiujH2pQmjZjgDvpc9Wa7LbtrcUbao/MT2HO4AS30Jxr2M9TtOmX66loF4xvHT3ZAfmM96KClc/KHq88Gw2+6HkiDc6if8klqkkrbU8DwPfZLQbx6BgIVyNvw2RFsPVBrmayW5c2angRpvSIhJUMYvVSRNen1AIQYlYSGmMOWvbX2nSm9Pi8SyWRzM2Iga0FLtrQcVbjTk5paEy2GJleUVip8tK0a1t3xcTnUR91rbe+F/NdqSzgRDGlJkfBw7tTQj6q3y8lFZTiSgbk2uK8TeSwBkZUaBfnbhYMq0onWdL/1eSX2lp/Ewcom+5CIzuUb76Rwk4spNSmCZSjQHTOR4JyqKzrSg4LcOMh/LOF9gMFCWfJaPVNHQXmwshEfbauChYlav8a9MDeBAjOUdfjnANHH48n7dyav6m9eszEGkWSeyZRaYswrqI1dsTDLrhJI4bWIUDfJfYTBIyWIuY4EhTSiaEroFK1hZTR+9ZJsLJ+TDq0iSaLWE0YNZqSyF9p1NydlBPHoOH4NRg8mKFikJ+DEVIgqgLi2e4y+KY+Sj0xGq1sumZWG2dMSqBkBWjf75Jv78fAru/Houn1Q/VoGpyfdtCJBDHf02k/fNTwUk9Gb9f7pia347//x2dnpd5/hvzH9/sVd0MoKdsEyNC3ddLscnGSA8oMvq/D463vx6Kt77YMZ8sFKQzMwbGH4f/VvuDtR1KC14mJRcQqk3Urb0wM///bcDvz7czvxL09vt09cltc0kW499r0Pl87NgIJNg+tz2LYevnmfLr2HX9kDPczwx5d24yX6i6XBRZKuFxQkQ6sHwkJd9klKLYtT+4qHrH3/sF1q+Jj6tW6vfdrxLQrCbQfr0EpNT23FkPnIF+4YB/XNnXj7i0qsZf3ySWuMtu6rhV7+xWGEfOt6/F/lAmkkHJy6zwz8D5yOupcgmTU9EVoFIq24vbMHG7dXE1/b8A+PbsY/PrYZ//TkVtsPCXU3GfLM7DhoVYa03KEjNZZ2R8oTuC7lzOU4WFKSBq2gEW4VANQDJnqjox3T53famFhZTTNiGG/QygyNvQROoMOqTylwPtz+q+4PVyZwzQkcTMW9JlwSGfFV9LN954Yi3Hz5dKZ8fPvGIly1NAupieEwrqHD5++JNAUxJZfjYDhGrQmcTZ/pmhXT8N0bi63ZePtVM/C9m2bhktkZiKZ2OFw5f+0X1m8EJ7n8w2kURvLJSlt7a1Ml1n9WgYqaFhvxlhYlrVDJx7B8/yDVQHjw0qrw0mrxcu8jdfMfLk6kefQr33rldMzhBOyilqHHyh96dQ+UPuIk7OzsQ3FeIlYtycYMTjqZk6NhT8Rs62db0u6r6tqw/XA9Nu87ji37z0y6tpnxAa2uEcNzCE9GShSWzU63372UQFA84+n1ByxD00MeMv9TEyJAHmmXPw0mDh+5ldwVXratJJxg0Kb682jF3cKg5eqlOUiiINeDD+upNT/x5j77pN3+ikYy5xCsWpxtfcKzpsVD5QZVA61HT0oIt/sPqf0qgPcUfcW7GHsRTpeR/m65YjrsU7XGQHR6y+X5WDEvA6LbHWTET63fj/94YRf0gIqYekZSFF0XWZhPxh5GBp+bEYvLqNAksx09hPL+1qP47dPb8K/PbIOYc0xkKBKiwyxzrqOF0Uhh5uXYatyldSvJcvURcI0Jd/Zf57quVQk+EoFow974ih9ZWneungkti4uJDENzWw92lTXg3c1HbXzns13HIGtJ7jIJQT1vsLAwlbh0n6qZzVlaFZw+jtWpGwMHPtKs7nk5frofgE3we1lY15V8PA6Me35mHO5ZXYhrLsmBnhKWdfLGpxV4kvh9bWMZZJHERIZAa9Rvv2o6ZubEQTSsOn1swEucedmeEk8HIPHv7H3CqXtKQ+/7c43+e5pBj57vvNxVh9qpEcgNkZ0aRfdGDLQ0SWtB+/r6oWUvQ6PBQr6uyZxbWJSCxNhQRrRJVqpsUC/66EOUhuZyMrWWwAAACmJJREFUO5DZmp0ajZm5cUinj6+dEr6DzGZQ9gv60E2zf0FRMu65roCMIwfzaXYvmJGM+TOTrMYZRUtiDl081y/JxTVkLEXZCYgI9ZzqswTdPE78G5bl4fpL8lBCM09EqgzSLK5dloOf3jUX911fiEvpb56WxnEiPvXmMLX54ztnY9VSToCYUBgzvEBVXeSvSCLTuKQ4FTcuy8Wa5Xm45bJpuI3+09spnM9KZGJ3MGk9sWW6rCSKWu5VS7Lsgwt64GnBjBQUZMVRU0rFfQxW/vDmWVCZNezL5XMykJoQaRmo221QkBOP65bk4Cb2cTFpR0KaVZ7xH07mt6goFT+4uQQ/vmMubmX7Op+ZGUshlYQbLs2F+vvTu+ZgKS2yEI/rjPJyrbjZUa0Tv+vqmRDjlW9ea5qXkzELhz++fba15txux5aV73Mpfcx/cdtsPHDrLGi9tcrnUBjNm5GE2wjDT+6cgzsYAMziPBGTz6B74A4ylO/fVAwJx8LseKTGhWN2fhK+zXH6+d1zcd81hbiW/S3OTfD7h9laamIkLiNe1iybhivmZSJd+AkMGfeJdL1cyvs3DdzX0jLhjkVH/ZdFunxOGn521zz8+LY5uHlFPi6jdTGf8M8lTEuI02vJJO+/oQg/vXMubuS4y7o1ho2yZjfxmE/heDUt6JvZ9rLiNMTRSuAt++/i+GVR4bpqUbalHdFQMmF1WF7jKDxdz75qfItoMYfQqlRBNxW8hbNS8JM75tgHXm6m8F1UlIJCMu75M5PtQ3M/YkzlwVtmQdcjOP4q5+HY5KfHYhXbu2l5HpYWp5xhKXlcDnI5B1YtyCY95dr7iZb+VXrsyRl71nOfUxpMIwNyerR4X3mjfaNaHX19Mpd3HKxHPY+VJwCZm0iRSZRKDUkTTIM8m8womYSpgJbLOd1dLyWbNI+drOfw0SbUNXbQR9qO3aUN2FN6Em1k0hzbQNUX/D4jORr3kEH98vuL8csHFuPXDy7GT8hU585MskxKT0r+3f0L8df3LKAmlmmfFgt0Oo6EdRMJ9++/twi/uH8xVpMhh4e47W1jDBJiw3ENGepf3Tuf9S7Bbx5kesCf/vKe+WQQOVYQGOOfbLbgMD8uh0SdHo37rivELwjnr1nPr1nPSOk3vPcb9uPBW4oxLSvG1ug4Bpns612rZuDvCast++BS/PL7S6yltIpM4NtkUL9kX35IRljIyermJA31uLFiQSb+5tsL8Svi51tknslxEbbOoT8y2Yvz4/GdGwohnPya+ZUEj2D+CzLvuRRoIZzEQ8tK8wIMIilIls5OhZjRr9mPX7Mfv2LSk37LqSmHh7kxeJNgWDIrFT++fS5+/cBSi+NfEz+/Yd/+9v5FEHPOSY+xGrbKOY6DAvbtgVtKmH8J02KWWYpfscwDFFI30nIU0/nV9xZD68kLcxJs8LMgLx7f433V/aPbSlDEc5fjnzcavWwK3/vXFEH3xdQWFKSQuQ8VQoLg7CQcy1XzwztKCAfp8PuLOC7ccyxEk78kHn5+93wrzOUXdjiWgVrCQl1YQgb/n++bj9/8YDHuva4I6fSpB+6HeFzQKwZ+fs9cSzv3MhiaS3xII0+lFXEzLZC/I57+K8dXAj081BMoCo/Lwazpifguredfku5EU7/iWPya46rxvX9NMaTVyzIJFBL9L6Ol9tf3LiBeF+OeawqQRr4TuB9CeBZS6Pz87nn4BXF89+pCu8rJNahPgbyj7f2YHy3Heb5nSMwyu47QD/Tc24fsy1L8ftN+DJ7vyhMe6oYYspB1J7WJyznhvrV6Ju64cgakcYRQag5WpFVeGrcej330tb3QOxAamrsBg4tuU19jIkNRMiMRK+kyunR+BuTniwjzwE28JJKIc7NjkUNGl0CB5h7EXHQsk1z3c7NjyGzDIcLHoM1NJpcSH2H9hisWZmLFokzMLUyGhKW0jUFZRzwUjJoEqcmRyCMsSrncj57ikJEWjXD2I1Cx6tHyvOnZcVg2Lx3L56dDpqmCVKo/hRM7NycOmSynYJQxxvYnloIoh/3Ly4lFSnIEQkJGnh7GGIST3uQ6Wkw/5kpaHmpLpryUAYy09UuHFrXCMlMxIjEW4WxBUQpSOMlHmsRiWHH0herhk+Vk4hrHRWTasv7CKDCHki1BtIJWAfAV1DwvXZBh8SDhIK08mdZiLvuanRmNmJgQqN0IWlPpqcQ/r2emR9v14Kon0J0wMsp0au7T7P0oREd5rAUSuD+WvWhOlrD8v+rD5Uuyof4UT0uANHTR0tB61Hc9Qp/NwGludhzSUjQ+pwQDHAKp8c3ifdGNaCh8QMh5yCyTiNdc0lIO6Ts+LgxD6dewwfBQF06NJ+eILKD8rDj7tK0xysFMA/+CJ47WuerLIzxqL2RQ3Er3ozlW2dT6RU+CV7Q3UHzMO2fMOc9jxlb6qz7fdRxanP/sWwfxyY4atHX0wpgzkSafY2tHj9XoCvMSrIQt4l6MqY3XFd0+XcRfVg/FvLf5qA0GqP5tjMCrHnNBYOY8Dkqw6XFjgLyZXlIyaB5IUfC7Qnky7pqCBf5cMDDl2ZAc7Y1t3ThyrAVaI1rX1MHjZsj1IV9zYKAMDLQ851BVo33JjNZaajmPXjC+t7zBLvnqGfS+ATFqL2eI3txVzkBZI4MkisrrZTjyP6u+QN3BfRAD3xQDjgEiqXEnxoQhiRpcDP2nHlodvPxNqw6Wv4gx4FwIfZMbQlFjMVVjDMhXoWtDdQ9D/cQho5YWrfWMj762B3oNoNbo8jJVl7N7q3qUNIF01x9tHVqz7gRTEANfHwPWb02fsAKd31pVAAXIxKyNmXwW/fWhDpY83xhwzjcAY21/MBkPPh5c3hgDadxa+K73E699vxQbPquAXnhk841QkMVO3Q4c2wvBnyAGJggD8vkq0HT3NTMZXCzCFfRxyv9szAhEOUHtBqu5sDFwwTDosaK5p9dnXSAVx1vQRLeF9nJ19NK94QQnw1jRGMw3wRhQ0EjBuWQGq1IZnNODLgpeBUlyghF9kVV30TFoLbuzj2rTD6JJIfdFn5dR86DX4iIj3QnqTrCaIAamMAYuOgYtXBtjYIzRod0PHNrz4E8QA0EMBDFwoWDgomTQFwryg3AGMRDEQBADo2EgyKBHw86f/b0gAoIYCGLgfGLgLAatBfTBBPsulamGh/NJKMG2gxgIYuDcY+A0g2YQTUvUfD4ffAyw+exex8F0vnGhwKeFQRLj3NNIsMUgBoIYOE8Y8DNoxtO0TlNfGtbz8LPyE+zXL0ryE4P7kXFwznCj8Zg1PQEZSZHwePxDdp7oJdhsEANBDJxDDNjZboyBXnSzZkU+9Hamv/nOIvyXby8MpimCg7/5DsfivoW4dlkeYiNDzyF5BJsKYiCIgcnGgOM4Rttw7Tg0nfv7fb7+iDCnf9a0+P4rFmb0X7U4M5imFA6y+q9clNlfmBPbH+I2HC5fMJFmfb4gHny+IA58vgseB75+bsMyaF7/PJAcg89djpmQFKxn4vFoOD6BsQru+0/RbRAXQVxcwDTwhWA3xuwig/YynfH//wEAAP//2zAxawAAAAZJREFUAwB/esVuwN9ZdgAAAABJRU5ErkJggg=="/>
          <p:cNvSpPr>
            <a:spLocks noChangeAspect="1" noChangeArrowheads="1"/>
          </p:cNvSpPr>
          <p:nvPr/>
        </p:nvSpPr>
        <p:spPr bwMode="auto">
          <a:xfrm>
            <a:off x="155575" y="-212725"/>
            <a:ext cx="228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" name="AutoShape 6" descr="data:image/png;base64,iVBORw0KGgoAAAANSUhEUgAAAWgAAABICAYAAADbPm9XAAAQAElEQVR4Aex9Z2BUV5bmd19VKeecJQQoIHIy2OAEzji7Hbrb3XZPx+2dmd0JnX7s/t2Z3ZntndmZ7eluZ7ezccI2ONs4EkzOSEJCEqCAclaV9vtuqUAISZZsCQRdT7r10g3nnnvuife95/Rz8/n6+1vbe/p3HKzvf/uLiv4Nn1X0v/V5ME0VHGywY1HZv6e0ob+jq5cjFvwPYiCIgYsFA16v19fX17eZ/YnBkM3ReT/6UdvUiVc/LsNvn9qGf3pyazBNIRz8rye24J//tBVk1Ghp79GQBVMQA0EM/BlgwDJo8md093pRfaIN+440Yk9ZA/YG05TDQU1dG3r6fH8GZBnsYhADY8DAn0EWP4Me6KjjGLhcBm4ml8vhcTBNCTw4DsfEgcPxMQhuQQwEMfDngoEzGPSfS6eD/QxiIIiBIAYuBAwEGfSFMEpBGIMYGDcGggUuBgwEGfTFMIrBPgQxEMTARYmBi5pB91+UQxbsVBADQQz8uWDgomXQHgY5I0LdNtDZH+TUZ9FzX58P7Z29ONnchbqTHahv7EBzWze6erzw+c4PwjROnd19aGzxw9TQ1InWjh70ElbdO6sTX//CNy4peITDzq4+i8cuwu31Ti7e+rw+jLe9s2D0BVcBfePBP4cVXHQMWszFx9mTGBeOorx4xER64CXD4aVziNap25TwU0tmvHVfLd789Aief+cQnl5/AM9uOIhXPyjFx9uqUFbdjA4ynnOJM42RlhFu3F6NF989jKff9MP03qajqDrRCi+Z01TCqpeM7ujxVny0tQrrN5bj8x3H0NDcif5JQpqXzL/6RDs2sr0NHx/BF2yvloLVS9oeCS+aB1Un2vDB5qN486NyfLa9hoK4a6TswetTEAMXFIOWfqI0Eh7d1Jpjo0KREheBuTOTcM3SHBTnJSApNswyapczcnc1sZRGqvtiuK617vsqTmLte4fxh5d34Xcv7uR+Nx5+bQ8eYvr9S7vwH2t34yky7C92H0djaxc0ySe77+JpJ6k1v/V5JR56aTcefnUPnnhzP55cvx+vf1yOymOtkPY42XCMp37Bs+/ISQq2AxaPL39QhuraNuJrPLWMPW8vBdShykY889ZB/H7tLrzyURkqjrXAR0ExUi1i3vs53k++uQ+/e2EnXnqvFEcp7C52Oh8JHxfi9ZE51hTrjTEGoR4HIW4HPDwLOhFdWIgLhbnxuPGyXNy8Mh9XL862+2suyUFeeowte1ZBXnBYYWiIGx63i2cX578Yyt6yk3iKjE8MeOO2akgD7On1WjeQj5rYicZObDtYi1c/KsUzGw5g857jaO/onXSEaOwqqY2+u7kSW/adoCbahagID3LTo5GZEoXoqBALI6bQJr7Y3N6DI2R4B6uaUVXXhg66OfTQ12SAKRy1ciwq2N6h6ibbXjutHMExYnvUZprpIionbg+yzFHB2MXx5PURywRvTCkMOFMKmmGAkXYl5iHmm0smm50abRmprg2mM2MMfZVedNOHqjwLC5ORlxmL+YUpSE2MsL5VManBTai8lxQeHupGQXYcMpOj7MMg0hrV7uC8F/QxOyMGKMa7/rMj0HFUeAhWzs/AD24uwV/eMx8/uHU2rqJAS6S10UC/9Ge7avD2F5UopbtDPuDJ7L/wXUd/c019O7p7fRyHSNx2ZT7++t4FuOe6AkzPirUP6kwmDOOtm+TmL2K4Y+o3oiYeT+Y/21H1/drbNMY2mVc5lQz45xhVE0wXAAamNIPWJAinVhwXHYosalLLZqdh+Zx05JBJx9GVEcZ7yhPAc1ePD2U1Taik362dmkIbg2AKhB2paUEVzc/Bj0k7JNIIas2xkaHIo6Z2xcJMLJmVgrSECMRGhlhtPVDvhb5X4G0rfc4f0n9Ze7LTuntWLc22TPk7Nxbhjqtn4L7rCvG9m4px5cIsCN9658f+I40oJ4Pu7uk7AwXS5nT/yLFm7DpUjx3767Cv/CTkQ+7q9p6R96tOuilQT9R32NcMKECpcYkK8yA9PtKOeWZSFMfChUYKjarjbajh2LYwmCnBGqhbgvdkUxeq6AqpZp4muku8tAgEZxe12toG1s/r9ey72hNNVNI9INh3Hay3Pvc2aqeB+gbvKdvQQU1V1sbuQw1Q/srjLVAdymfI8LQfLqlsS1sPyqhh72Q7Ow/U43Blk7UQBPNwZXRN46U2dhK3Ow/U4UhNMzpIy3RwQ/Q+WpsqP2wyvMokYdhE/JUSph0H67C3tAHH6igYOQ7MYf+FI+FK+BZOm1q61bS9F/jx0uWi68K30kkK2MkW5IG2/5z2U5pBO6RGaXTLStJw6+X5uGF5Hm5akWePLyGzTowJI8GS6k6NWL8NCDZzUmxkQOS5tw5g697jdjJZjVszZiCvyzFIT4rA5QsyWd90rKK/+qYV+bjt8ulYWJCK6IjQs4jSFr0Af+S62Lr/hPWRGhgU5SYQj9OwaFYqkuPDybBDkBQXjnkzk3H9pXlYvSQbVy7KwlLd53UxzUC3O8ms99BV8tJ7h/C7F3fhX57ehv/91Jf412e24dHX9uLdTZUUhq1j9hmL8b1Mn/i71NbFeB2OuYKYGz6rwNNvHMCXFCxHyZTf31KFR17ejSfYxtbdJ9DZeVpotNLV8AHv/5H+80df2Y3Pdh4jU+0lDP30X7fg1fdL8RDvrfuwDJvoW1/P4OgfXt6D//PUNvwfwv/7tTvx+iflqKYLQEw90Fcx+WPU6t8hbA+9sgf/wj7+9ukv8QfWtf7TCusikm+YIBOrgVL+vRjwgYpGrP3gMPG0E78ljlT231/YgeffPoTtZNatdD8MIkmIedaQWb7Fvv+BvnjB91vCKDwroFtJ94ZgUnv+Vsb+a4yBVnQcOtrEGEQp/v35nVD9//fZ7Xj89X34ZEcN6hnkFAzNrd2QMBe+f//CLjumgjXQmnDUQKatMXuI/vDHGDP4YtdxtHEcAnmC+4nBgDMx1UxOLVSC0N3Xj/AwD0qmJ51OM5LsNU0OEcup1kmE4FQ5fLQRL7xzCI+9sdcGU6Q9g5u9zb3+RejSqBPjwjC/KMX6rufTLVI8PQGOy9DUHp8mqDqnYhJ+jpPJlFe3oIv+Zg99+CXTE1Gcn2A10wDMwk1EuBvzC1Lw4C0l+LvvLsaDt5ZAOAmjpaF8XWTOW/aewENkgr8ns3zlg1J8SF/2p3SHvLv5KJ57+yAUaNQqDGne0rJUbrR0oqGdddRgy/5aMtU+CI46asCf7D6G9V8coWZODY95NtM3/RJ9468xaLiv7CSkGQeYm3yxW3h/7YeleHljGXYeqkM3NXmN8XFq5x9+WYW1Hx7GC+8fwuPr9uGRV/fiNebbSKb00fZqvPphOa/tgYRCc6v/bYFiVHWNHXalyx/Z3xcpkD5gPR+zzGsby/H463vxAS0SKQOAAWyC3frpiN5X3oAnSH8PURCsI8wqJya4noxdZR9lUFbCop2Wni3En9qTHZAb6g/E7UvErWD7ZGcNFCh9bN1evLPpKJqo/QpHzD6uf5WpberAOsHOutZ/Vg7V/e6Wo3j27QN4hPB89GU1mqncqCtVda3YsKkCzxNnb9ItVkHrJNCg8FrJ8zd4/bn3D+O9rUdxgriCIzwEcgX3E4GBKc2gxVxOtnTiACPR0m7EIGR+ScvYd6QBDTRrA5NUyBB56L60hP2MeGtyKopdTnO2p88LY5RDOQGvtx/HafoeoJZTT/Osu88H1S9C3Mu6pTEMyu4vdAH+9rGfwlMTtSJNLDcZtAJvCbQ+hnbHYYfl3ijKS8AsMnC5laIiQiANWng+cOQknmbwUIxMKxZio8OwYkGG1cbnFSQDRO9umsxi3NICj5GxqhxG2ZISwrFkdgqFbyLCGQvQmMdHh2ABheUKWjf52XE25tBJ4dJGZqakwObgesVMu3r70DpwX6tVxCRlAnkZY5DW39TejYPUHvdwbBNiQmk15ePmK/KRzbiGyu6nO+c9ChnRisDtobtMwug1CoVdpfXoZT0SbHesmsn+5lk3mOiwzWrB8u4CRB+0Set+9aMyvPnJEdTUt9GnHoVbr5yOe64vxNyCJLR19lAoVWMd75cebWbsxGeFk1bOiPkLh72k19kUpPfS9XT7VdOhcakgHTcPCBAQ12przIkgNpDOq2pbGXyNwrdWFdj+52XE2LXmm/acwBsfl2M/BUt4mBvTs+NtcFb4Psi5pOu9nCPgJvxLCdI8a+vuRSyVHOExigKet4P/E4iBCWbQEwhZoCoSVh/9XVoeJE1ERFR1osUStSZzIFtgr2s9DDTJpWGMocsD6OX54AmtvJrAmtgiOhHa8+8chJiKAmQyBVWP8l3oSbhro/9Sggs+IMTlQAFCLUkcrm9EmWXIYsrGnOYCTWTwH+84jk07j6OFzE6BWPmt//7+xVbb/qt752M13URR9N8fOd6KD6iNyRUi5jhcO4Fr0zJi8Z0binDTymmIIWPWOOUkx+BuMpCf3DkXl85Ltys6BIkxhkqaAXc4a+NFwax0ZgblNza77knwyDL42/sXMQg5Hzdcmouk2HAIT5WE+0RDm/i6XWK4mdaCaEOCaw4tOPno//Y7C/E3312I+2+aZa0ul+OvWw0YGO2w82AD3t9SbV0Gipfcx0DnL76/GL/43mL85M45WFScih4y4O0HaiFtv43+7xPUnqVRK17Sz4GSxfjD22ezrUXE7yI8ePNsFOXFQ03IssQ4N9G6x+PC4uIU/PTOefg79v+/fnshg7CFmMZguuhDq3y201eu44KcOBTkxCOcTLe2sRN7GWPQg0waH/nV91FYi+FHhXtQTJeZVkl5LuJVUONE94Rln1IMmrx42I61dvRh47YayDR9iP6uj2hWdzJwowk3XAHOVdGxvaUpo3N7MujHXue5GPLbX1TgYfoYH5V/k6ayGPSgecdc/n8Rp//owvmVoPH1+6x/00LNjg+HD3tvlB9pgrsP16OJfsZQTvTlc9Mhza54WgIyU6OweFYabloxDcV58RCHE7M7QK20lSZzPS2drXtrIT+xP1WTgVXhY46pHu5IZmA2MS4cbsdPjqo/medpiRFWmAxmgqOAOPKtAcJSPGNRYSpmk9nGUJCkJ0WihPDLmhBOOkhTXdTUhTOty1Zwr52+7rioECyiG2xJSSqSCFdibDiW8nghr0VFeOjQGGjawDLeg5UnoQCbYxxkJEeSkSdYd5KXikYG29SqlEi67RoauxgAbEErBV4DmaB87Z0MakbTalFAfMW8TMSy7ejIUCxlzOUSxmJ0T/ANtDjmHQ0ACqIwrJyfhfnU4qMId3piJJbNTscs4iCUAfcmuk+kCMl6TOO9OTMSIdx0EAcKAuuhF7UtYSKLo40WS0p8uBUcycTLmIEJZhwzBvwzYszZJy8jaRuaiMbo6HQ7Ioh6+s7kqlCQpIIR9P10S4ixfh1NIlCzMQZectxqBmWkHcgsLatpwd6yBpqgvQDvY9BmjIHelX0mdJjym0OmF+Jx001AwfugRgAAEABJREFUyPnfS5eH/LM+9n044GV5SEBJo9SxsmmvR8Jr6WeU6S2GIW0uLSHyVBWhHgfTaC7npcXATTdKG814PUKuyS430hNv7MP/fGIr/sdjW/APj2/mfrMNLG6hlirGpXZOVcYDwac0wFt5ZZT/r8jUTxbK4UMktb3EuDDLLFWbi1I4ItTjXx/POkRPPi8kX6D1380URn3kbBFkpulJUWSWoSpmUzQZfGpSuK2TaLXXtG+ntVJHZttNl4vaPEb6eolBSgVTFZB87LV92EEttZPCoIM+fQXmWthO60ASfmPJkOVeiqT2qopVT0SYC3JNxUZ6dIlA+ndj/VUd8VFhVmCEDcQUHPZfAiCNfYsIc6OHwqmFLpR2KkQRxNUsCrJsCl/KGRyhe+Ug552EmKyKKgYsHVaq8ZamLYY/Vlimar6pCNeUYNCanOEkEPnDkmLD7AQJIIvzBn2cOZrEDmeAQ6Lw8ryX2oiYdyDf19qz8j6aml4yLRErWL/qVf1D6xNcMuPCOVnFOIben6rnHpeDuKhQSGNz2D8xXzFamdVDYRYjFnP5dOcxvL/5qP2yjp4m9JJJiXEINyoTSg1ajM1xdOZPxhiE8HpYqAvGGHg5RjLjVa6lvQul1U3YTV/unrJ67KGfevfhBlgzubnrjPH21zb8L8G3N+ipsfvAj+ign2P4VRU5xIXbTfiECBY2xsClZBcWg2wcgG2kH8KTlzSmiw47GkKh43IcBDYxLeHB7bYFmI3ExJtyr3WT0akeCQbh8wsGPBWMe39LFT7bdQzH6c6IpTsnNTEc4aR74Uq49TIgzoqoCDjwEJcYtBljeM2xwg+qHOPbWBwel4GbaXBJF3Gh5apul2PR5+VY234TkNzUaGrXibRiPJBFIeVFTFp7ubxiKKQKcuORzXwO6xlcb/B4YjBwmuImpr7x1UKqEWGEhjjITYvGqsXZKMlPgKR5CDUyF++rQk0BY/SrM1jyPH2Gb7QZY8B/W4fhrzH65QH/1b4mZiwJcd7MJFzOgFgWTdYwj5uE7pwqx6xT9t/lMkijq0AaoJtMRprxfprg0ojEkAcD3tXjtUxZqwz+4fEt0OPBW/Yct8FTPWkZ5nHZPndR82ulxucVUxyoQHXJPNeKCjFMNyd8WKjbMu04am5F9GcuZCBx4cwULOB+UUEK5s5IQkp8hK2T/GCgppF3YoFUcDHAx05l7CMcvV7vaTfOqTtnHhieDhpeng3zr0aYKcTjQojb398+Mmo9JSiBg4FNfe8ivnoHAmeqW7c8ZNihpF0dk0KQTbq+YUUevn19Ee6lL/qeawsgn7T82d+nH1tPu8rFE8Iybo+BGF0PlYZOauLCIwY24be722fjKVaUBBocuP9VOylBCrSqH5Sdp7KrH/I5e9lHxwEEh4ewGBgk0m0xd2Yy6SfSate7aV1qJcqB8kZ0su9ZKdEopnskjkHXUxUGDyYUAxySCa1vzJWJYELIMBREuWxuBq5bnodrLsnFtctycdWiLH+AgtrFmCuchIzRER7MyUvEtUtycONl0+z64NUUIkuLUpFOxuIWRU9CuxNdZTqFyhwyw/joMIjZKBikJWLyN3bQj6gJ2kaGoKVxn+yoxvaDdZD/+CCj9ydbuq1mFc9JqDXTHjIt5ZWbSWuYZRZ7ySClkR8+2mTfD6E2pF2l0Y8ZHRGCGdmxuPuaAvzl3QvwV/fMx1/dzcSg4o9un4N5FHyO1b7EGc/uueElF+8rOWScXjKSNsLcRReCGJjaamjqZECuC2Jiys8iX/tfUKiOaLoSxKDU3w7iRqtW5Obxkrsp6VjLN9vpn/U3ZqyMiQz3ICkuHNJKReNafXHZvAzcd20hg6HFuOXyfCykgJrBwNzs/ETIVSQ/b2x0KBJoPbo5J1rpk65gwLKJ7gZZa+qXNNZKuvdaOnosf/a3Ob7fky1d0HJLBftUr6wEuQpr6tog4SqBGk8YImglOg4QSr+04NNTto5xUMrxfX/rUZTWNFsFRcHFGTlxdvXN+CAJ5h4rBjgMY806sfk0CTTzZRLPnZGEVUuyMZtBicsXZGE5GXYs/XAU4pbocR42TS5NVk1STTClOTOTsXJhpmU4Hk4k3T8PoI27SfkZL5mdigWFKbROPJC/fd3GMjy1fr91ZVgTfFMlnnvnoA3eaSLHMDhVnJeAmZyAYSEepNLfPGuaP2gkprx573G88lEpth2og5i11kJv+LwS8k+6XQ4UCCvMi4d8tUlxEfahmCuWZOHKpdk2XcX9CuIyIyWKw0xqGAWZoR4XoumPdbPeLmrvZdXN1k0iASM3id4rYi2CUahF1QcShmy6PviSMQbxMWFUEuIQRzzIj76DQksPwIhJKX28vQbb2fd2+toDZUUzIfTvFuQm0OyPgo/wSIh9ub8OWiInQaJg27qN5Xjyzf3QUryDlU2QGyiFgVLhLCYihDGQPmzdfwJav61VHYqN6C1/Wgsu4Wic0fEVgGfwnl1CY2s3PqH7Slqwnk5UbODTHTUQTF3UiJMpWKZlxEJjb4zhuID9iLbzUgKrkQFf5a1j0DeOLpqivDgo0Dq4neDxxGLgvDFojX4PzUMF/pRE3NKOpEGcaGi3E72D2omZ2P6Oq7YWmvEHqhrR0NrFqdbPCL0P7YyyH6ltxXEFzKjNjavC85TZ5Tgopikq7W1xUbL1R+tR3xfePYR/e34n/uWZ7XRn7LIMo+JYKzUiDzXbZFxFoTk9K86avXHU8JbNScfSkjRI45P2+OJ7h/H/XtzJsjvx0Ct7IK28k8GvmdlxuGJBJvTEojRJznU4ZCpyt5yReM0Y/wj3E8PS6qQtSjMejCpZMvJzJsaFoY8+Uvmy9Va3P768Gw+9vAdiXj1kMI5xqEVTwSTH5b+tQnWJtliM+gCv6sTeOf2jPLqv9pkDAimWfnut2phN5cHtMvSXN0BLMfWEn9p99cNSK+gctqkqbVke6JUc0oxXzM9Cclw4tBb81Q/L8Lu1O/H7l3bj0XX77MMvW/bVQgFqH60Phw0mxYZjyaw0FOXF2yDmfroR/sTA6h9e2oU/vrwLCjQqv4dCShgTzGzudCdGOVIb6pQEnBj+MxsO4j/W7oYewHmF/ZC2LsEwb2ayXeGipXOB6oT7kumJ0HtwhBsFCX1ElsZjFmlKAjiQN7ifeAw4E1/l2GsUgcnErmXUew/9W3p0VIv1RdTSWmS+jr22ic3JOUN3QD8UydfEkPakBxm0vKiRZn8XA0GaJBPb6uTVFkXNbCV96Fq/e82yHCgg20fmUEZzVUE7aVQSkNmM2l+xMAt3rZpp33sSmIAux1jmcdfqmbjh0jzk00TvoOm/bd8J6B3SB4400uw10NKz266cbpm7XCLGmK/uFLOEeFyIJYzxZIzRdBMEGJEKCwY9uLKcAiKbfs/eXh+k0erpxUMVjXb1yOKiFKTEhiOO8YKIULddLy2mJEsnmvUlsN6Y8BCEuF26rGpt8rgcyA2TQE1ZZXVfN0I8DuQWunnlNCyhUJLrQpq7TPxN9MtL4Mynq2JmVhwSokOp4XvYf04nA6TRpbTm8mkWT3ojXyMF/CfUuN/6vIKaf70N9C2koLyW4yCrMTzUbd0J8wuTrQtkyaxURBDmw0eb8c4XR/HpjmMCyS71K6BFk8C+RIV5oL59FXpDaOkJr0l0b5XkJ0L+/87uXsjq0JOD1XRvJMaGQQ8F6TF/uaM8HAvbIH+MMbSG4iChE0aXBz08iAhzoyA3DnJxCH8IbpOGAVLUpNU9hor74XYcyL+mp9P+8MpuPPPWAfuOA4+LlM7/MVQyaVkImtW69pH5PPP2QTw+8M4CCQ/yK5xn8Mbdb5ntl9Ot8MDNs+xb7L5FJnzD8lzIr37dsjzcfuUMfI+Bq+/ppUmMA8jsdqmjAy2JSYl5fJf3f3BLCe64eib0BrwV9LGK2dx7TSG+v2aWXQ8tjUsMZKDoqDuHTEDLtdbQz3/P6gJcuTiLTC4CxvgxHOJx2bXEd1w9g4G2QtxIAbFyfgaDtpm4nde+wwDcnezL3atmQGuzxTjlTxXs8r9fvSQbd1OwXMf4hl6MNZippCZFYPUl2biHsN9GZpyXFmVhNcZYS0HC6v4bi/EtwiU33Aq6365lPfdeV4h76Ve+i+3roRoF+1LppmAxqP4SuoPuY54Hbi7BrVfmY+X8TCylhqx89zJQKDytXpqDFLqOHMffT/mg9U4Y3bub/RHcy2enMTaTwyBjIb7NIONdxPmdTMJ7ZlIkAmUxzOYiMPnpsVizYprt/11XTWc9BbiH7a+mi+myuenw96WA1wsh60jC0A/N6QoVu5ArQ+MgpSSBzF5POaYwDnM6V/BoMjDgTEalY63TGGOXY1Uca8Em+jS1HnkrNbJ9R05CPjGH98da12TkM8ZAJvuuw3X4cn8tzdyTVnOTD1cmrTFDSXkyoJjYOsVkpUmtITP6Phn1T+6Yix/fyXTHHOgdHNJ+pd0pWDTc5Jf2VEzftB5KeeCWWbDlVQcDfvddX4iVdG1oMrtdYycttSP/652rZ+LB20pwHRlKBjV5XQ/0PpIB27kzkqxmryfs1O6PbptNhjwDc6nJXkoh8d01xZDwWDonjW4aNwRDVmo0bqQ2+8CtfkaZnxUHj+c0bOn0gd90RT4evL0E991QxPhCXKBJy/xkBaygMJAQUJt6uvF+CigxTwmrNQz6PXArhRLxqX4HaFYBtsLcePs+8h+QSavcT4njHzPdd10RFNPQa3DdrtM0pLLJZHoSeGrjJ8Sryj1AoSfhoCcQ9cTl/TcX40biSH1zOaf7cgrwgQPHMTaGcDcZssb62uV5WEBLQ5qyBOxPNe63zSHzLrDaudxYzgBNKxDaQyuxiy69Y/VtqKlvt75yl2OQQyEm95WWCA40FdxNEgZGHt1JanBotSIEBT7a6W+Wy6Ob5mtrR6/19w7Nez7O5ScXfFrfKljlg1bEm2648wHOhLQpxiUfazaZlwJ5JQzOFk2Lh9we0uKkKZlRWtIkVXmtwFE5lZ+ZE28DRmLgxpxRepSa/LeUW+XEsDLIMJPiw2nyu/03B/2K6UlLVVuzpidienYcZJ4LXml+6clRUBJsglFgSJNOItNTvVrOpnYc3YB/U526rodA0qiRyrXgv+P/NcbQpPfYh0QKKZiKpiXYwJncImJQiYRVdfthdvkLDfy6XA7E9GRNFOXFw4+nONh26KIYDMdAEVoNgGAQPGqrOD8BWqonF5X6kki/dgb7qfZ0TvACRc/eE7GqK5X9EowSulouKfzkMRioumfSVaHVNoPrkpZcT7ejlKX3thyFXtz0Bd06onv1R0vvBNNw8J8NRPDKN8GA800KT0RZMWXVEyC0wF7XplISXKR3KE0luL4pLMYYqylK28LX2Iwxtjx3OFeb2vq68H4TGNWu0tepQ/AqGTN2CnI4Ox1n7PnHC5cxBsaYs4r184peqvSCDSLvwNr3D6OcsQoPBY5cG8voGpHbg9mC/xkuxhQAABAASURBVJOMAZLAJLcwSvXGGCiqjwtsMzA2CEXwEdyCGLjYMGCMKNygta0XJ+o70EtXRyYDn3Ij3XbFdAZPkzHW+MLFhptz3Z/zwqBlQsmHGxXutq9ilNnpY3hY1881AsbTnuAj7SI+OgQytbU+V9ekcYynnsF5g8dBDEw1DBgClJESST93Hr57fRHuv74YP7x1DuRDX7UkB3Gkf2YJ/p8DDJwXBi2zzSGnU5BjOc2lnLQYatIOTWUHvHwOuj3+JgSX4JavrigvAYtnpSKZvk2XQ7h1c/xVBksEMTBlMZAcF4HVl+TgfgVeme64aoalefmxNXenLOAXGWDOue5PWIjLflNwWUkqrl6UZZcQXbcsFyvmpWNGZgyDQy5MRY1UQZpiMubL52Xg2uU5uOGyPFy9JBsLi1Og1zYGTb5zTUnB9iYTA3I9iuYTYsPtOzn0dKGCsUFdBOd0O6cMWgFBxzh0D0Ri1ZIc3LQyH0tL0nEr/Vpa26oIvO5DGYWGKZIkMBQgyc+Mw00r8ilUcnEpNX8tNVtakmYfjQUMglsQAxcbBsSQg5R9/kbVOddNa6lOWU0Tyo83061hEEk/dFiYC0eOt2D/kZPQU06YYszOUGDose/9RxpxorGTWr4bYSFu6CVDeveEnsbq83oR3IIYCGIgiIGJxMA5ZdCSxnqXgr7ccOJkJxlyI7bsOYGDR5qg7wfWNXXax6uVbyI7+Y3rIkBatN/Q3IHq2lbsPlwPPe5bVt0ErRdt7+y174D4xu2cxwoog2i49DPBpvMIim3fBl8J1Nj25xPaYNtjwQCHctC4jlxC1qo/r58WR845vjv+OkXbE1vvKFBMyK1zyqAFMXkdQj1utLf34vWN5dBXNp57+yCa2nrtdWeK2lMOAdODB1oP+ujre/Fvz+/Axm010JNWevBD/VL/pnIS8ethm55eH7xenYlgYftQeawZ2/fV2iclZRHYl86f485oEslS0fs1vtxbi617mLQfJSlfeVWztWbOMbjB5saIAVnNetfLl3tPYCvHcqTx6u314lhtG3YerLP5RAetbT1k7H5aHWNzZ2XT08BHqpuxTfR9oM4qWXrV6lkZp+CFc86gHXIyTf495SfJ4KoQeFpp+8FayzSMmaIcmoOnl9Rv3VcHfUtPGvQnO2tQQdeM9wJ4q50Yc1NLN7btr8XmPcfR3NbNHolB96OhqQsbPqnAP//pS/zrM9uh7wY2c2LYDOfwx+vzofJ4K5596yD+5+Nb8Y+PbfGnR7kfJv3DI5vxj7z+2kdlUN/OIajBpsaBgYbmTugVq//0pH9MNV6NLV1n1aAniPVSqX9/dgf+1+Nb8DwVt0o7v74+g5bQ16fX3qAy+M9s/7d/2oYPt1bRldp3VvtT8cI5Z9BCgqRXS3u3fXWnD/3QG+2aWrugr2Lo/lRNEiytHT3QFy+0bluujfauPvs+kakKs+Dy+vrt+4jXvn/Iav7vbK5ES4efQeu+3ntSfqwFW8i8v6SgPFrXar+goXvnMhFMwtWD/ZWN2LT/BDbtOw7Bs/1wHYZNpbxeWm+FpFxQ5xLWYFtjx4BiNbI8NaZ6p/Xh6mZ09Jwds+nt86K6vg3bDtViE7XtA5VNaKGlrWcmxt7a2TmlwUuR2kE62kl6OVbfTlfq0A+nnV1uKlw5LwxaHTfG2KfxpFHLfWDM1NWcMWgTmILZGGPhvxCgFoF+vusYnlp/AB9tq0Ydff1DdRJpGv0UlrquFIjT6lh+YIxxC+RXfWMsclY2fSJQsHg8LmiNvF5+tHJRJoamyxdmYeXCTBROS0BYqOuseibqwlf1RfeFI6Wv2+Z4ywbaHE97asOfaDmNp+BA3kDZgdNx70QbUsi0H65w4Lr2PkMK4AH/h8t61rWRYOM0RUS4274E65LZabikJA25aTH2RVpnVTJwIYBb7QcujXs3EjzjrcgZb4HJyi9GJ2TC/kxWK9+gXgI4VUEbrVd9dL8okHmY2og+2yQtpY8+6Ga6O1rbe05pEuqbMcain7/wWzk9DN62o+pEG/QRBX3WSpbDcO156dNu7ehFbUOHzV9DX2IDBYGEw0hlhqtH1wx/DAyiIjxYPjcNP7ptNv7LvQvx10PTfbq2ADdelovY6FCWAnr7fGihe6axucvupVkPnmjqfwv77b/fTUvBR7FEhsVMiifIVaKkF9ML9nr2oZqB4ToGtXWuiaeGmN36vZtau3GMWt/R422oUZ/ZruoJ5FNeJZ3ruvIH6heswqlwKxwfp2anMZHFozJDkzRJwaUP0WosqzkutSc7oDqE/6H5de4v02uFssroCy/VJ1rtOKkt0YfyKYkZyg8cwF/gvjRgfeJL5atYVjjx40Klxp7EbPzKzfBljC7zxxgDh+PPHX9ht8H4k3tEeFCftdf75PUBCX26q5F0PXTM9Zrdy+ZnQm8kvPfaAuhtjXoew1Y88KO+q5+NdL1oPKvoalN9+iSYxk14HMhqdxp/Xdd4qoz83F7ONQsPx0TjeayuDY0BeGyp8f844y8y8SXUWT3ooTeT6fFvnStNfEvjrzEAR2SYG4kx4fYdBEMHa/y1nrsSYizyme8rb6QrxgdjDPSpqA2fVuDDLVU4Sf8zOCkGQ9Te1YuDdDOs//QInnx9Hx55dY/Vvt/fcpQBljYMntQqJ0LVihZ9cOFPb+7Hwy/vxqOv7cEL7xzCZzuOkYG1W8apvGNNmjCiifTECOjLHXNmJGLuMEnXs1NjoIcoNC7HyOTe23QUL717GO9tqoQYko++bbXrow+lurYdH2w+irW8/84XlajmJNL1HgqtfWUn8dqHpTZ9QYtj0+7jePG9Q3j01b146f3D0BetlU/9r2vsYPykFvoiyRPE0cOv7Majr+3195mxieMUVGLAaldJb2k8UNEE+ULVxubdx6APJby7uRIWZ6/swZ/e2I93CHN5TTMFx5kuALV5rK4d+lyVguqPMP/DTE9vOADVUcYg2FCmqTISGnoxvy1D+B56aTcefmUvnqY19Tb7f/hoE12MfVZICQ81xM+Hm4WfQ/iIvloF9BQn0tdkHmG5R4iL594+BH1Yo57CS2XUv8lOwqWUjDc3luPl90qxlS4Q9Xnjtir2ZT8efnkPHl+3D/Jv7zrcgFa6IsXUBVcvx7aBsEqIinGKqXoDE5sZJBDrGjuxhXVqPB9ftxcPcTwfW7fHjrv6KuEpGJjd/vfQHaNPhr3O+Mcr75fiy30nUFrVZD9TJkv1YY7N44Rn3cYy7C07SSHa87WCneeVQZNXIJCS4sKhT/7kpcfA7/KweDivPwHY7EMqGXHQVz30Fi8DA/3jAtj0Hl99CWZ3WT0ZdD/BNtBnj175oBRvflKOE5T27A3AzhoYiJjFiNaSgf2Jk3jtB6X2dZNPreckING+/nE5pLVhYJP/enfpSTy94SD0wYVn3z6A1zSJPizDE2TWD5G5r2MZvfNbWvlAsTHtNPmlmTRTS5XW2dTcjcYzUpfVkqUVq8J+H6DPp73KSfEwJ5m+mahJ3EvtXvc1ERV0Wkf4HuHke5nMWHBJ8+mh5r39QC3+xH4+9sY+PEPG9wQZpr4d+Py7h7DhsyMWb9KyjlJzfZPC66FXd+MRCqLnKIg0sV8kE3/s9b34/drdeJH4K6tqPiWYunv6sPNwPZ5+6wBs/QyEirk+yTZefO8wXuFE172HOLEVHDtEi6cvADf3lcdaIebzEIXfn4hX9U39FJwq89zbB7G3tAFdbEd9lbCqIrN9mePw+5d24Un26RX293XCrbJPbdiPhzk2zxP2AxTGvb1e+KgBVta0YN1H5XiMzEV1v8C+P86yz751iDCW2jfbPcHzR4nfjduq0cJYktqb7NRNn/WeQ/V4jnh7jG2vJX6f5Rg9zuMXeKy+PffOQQiuZ4jjXczbxTKSPPrGpmBVP57k+G7eV4uubr8AFI1V0/JZR/zr82KPSAARJxqPFzguGk99Guy1jWUopxDsIZ7U1x7ieRfHU59ee4wC+gWO/dOETe2/SJwF4BGsz3Jsdtux8bep8mNN55VBuxwH+hZbQW48ls1Jg33ke34GSvIToXfe6l29Y+3IZOTTwyh6Z7JeCH/V4kz7aPfi4lToO33xUWFwOecVfWPqsnCYGBeKaLoLDBkw+TD0HuOUhHAkx4dD96Hr4GZgtSl9FFVadmJMGOZMT7LvL27t7MUOEr0Y025qKMwNMQEFX17dWAox4TJqEHov87zCZMyanggtS9x+sA4vf3AYmiCaKAGtBl+xERQbad91qAGvfVCOFygAXuAEOCPx2jufVUCaparr52zs5MQ7Ru22km6JYxQ+sgYGt6n7+p5kBZms7nd091GzoYuD2nUzA1LV1MBLORH1/mMxVClaiXFh0DujZSpr9YssCTEFrTiQCZxEPBZOS7Qv/pJAUSBMgkoMVBq66pBwaKFWV9XQDtX/+Z7jkGbq1is8ZyTZF+uDg6OPVehjssJzfVOHhU2fzJJmLW1e+ASRU0y/+/zCFMRxjMQ4JDhVRhZDHxltB8drE7V0fTtRK3eEA82r5fPSUZAXb+vdV37SfiRYcDTT7SMcCv4TxN9RWhbbOd7vbq6ya/1VRt9njAhz4Tj7sIkWhvBQSVeAmJzKTmbyUUi1EkYpHOXHW6AVVB/vqLH9KCGtzciOg/BSRutj47Ya6BN1DQPWYS+FbwNdF5VkxEeZpEELH+DWyOtvkYbE1D/ZeQyNVAZSEiI4HvGW7uU+2rTnhBW4G5ivhlaMxpLgWC29pqHNvopVsHzK8i6Ood77nZ8Va+eHxvqjL6vw+c7jOEl3B5sc178zrtwTmFlE6zgGekn7lYuycMsV0+lvTMcNl07DTZflIT8jhmarYwdgApsdc1WCTwxaL0a6eWU+9BWKyyg89Hj3MgYb5I5xzhv2xtwNZKdG2a966Gscbrfw2U/ii8N3bizGnatnIj05kjjuJ2vrJ5fqh4/ugOiIEFzOANwPbi3Bz+6ag7tWzUAex0OEqa9nHyYj1rEI/0tqI2K+9TQhpzHPXazzP31rrn3z2ZqV06APp5ZTK5Nprr3KYAwb6Rxinl8eqKN2fgB/pLYqTeahV3Zb81PH0tilBUujPVUlmRfJCg4rMIYnmrWnbvKAl4wxvA9wB54isOnYOMZaGoKzMJd4ur6IPvA5uO3KGRaXpdVN+ICungMVJ6G3GV46NwMP3lyCn7PPP75jDq5ZloMY+sPFuN7+ogKbObk76TKCWmIDDhvtozAgmjkO8dBnsX5211y2MRtXL86mIA2h26WdAq0KYqBitqXUxN+nu6GsusV+huv65blQW8LzvdcW2nrq6fv+lExzd1kDtWgvXSQ+dLDdGI5lcX4C1pCGf3rnHPynu+ZBnzRbQOau923Uc9zE1MWIYGE0MMbYwy6a8fExoez7dPyMZQXn1UuyERsZAgm+CjLnajKsXgoETPJGiCxcmnNSDFo7e6yidP+aWezTXOjTYlKeQkjjYrqitZNkvpr30Ff/AAAQAElEQVTHFjRWoLKGc9YYY+sSk95FzXY9rSO5esJDXdArVfW1mf9893z88FaOyUB/ZYnp4wVSUiTEDCs1xth65C4R/gpz4u0n335251x8b00xLe4U+/mzegqKcgr95sHwsPxY/p2xZJqMPOyb9WUK+C5qMemJkZBGl50abTst01tmjfJNRvtfVafabe/uRS21iTAOXEZylIUvgQQrwm9q67brtr+qnvN9P4aTSRM0i3h1HENGDCTRnaSXPM3KT0JUeIgfRPFnHsmXqw+TXrU4C0tKUqGvZ1wyOx1ZKVFwsbzMxmaatV5qJe2dfdhFLUt+vTCPCzOz47G4MBUzs+JQwOOFBckQ05b2c/hos9U0eugPxFg2wsNAPmmBmQ24NzBs/4xkjG74E87eePfsiwNXVHTg8Mwd2/WRgSYSR9dckos7r55hX7t5GTVPWRvyU6svctfMpOW3ZkU+rr0khxZgOsS87rx6JuZRI2Y1EJOWAKsjE4QB1GY/R0B4zEqJhBSTFRT6c5j/0nkZEHPPTYuGNgkduTmaWruw/8hJiEH0UW3LSonG4qJUFOclYEZmHPT9RR2Hh7hQQ633QEUj3Q491kq6bF4mfn73PPwlmc0tl0/HDI6LXu0rwRIS4tiVDGIuHbQ6esmMMWgT84oO92ApaWD10lxIe15Ay2gZaSExLhxEEcSopNXKRTSo6PCH7P/wN77GVSI3ITYM+nblFQszoY8ICM65M5Psp876KP3aOXc7yFfEzNVCoPnAXte6uryQW2s/ha36M4M0ezOViusoAJfPTcfqpTlWuVH9mjtaKii3RiPHxMCoCpskBJKJE8GjT74JV3pHzxzGTMLD3JbPaUmurDfh1RYa448zxnyTkk0TQQywgv41EaT8NEKCzGsRmxj0pDQ8xkpFgNIu5KMqo/YiZ38FzasqmkmS0tIix1jVectmjIHjOFZjxMDm8Jq0JyUeDlz178LIaCUsU+IjrIaoPHKPRId6yKBJLqTGvr5+9HIStNFkr6EG1cmJIHqVNvbp9hoG6Erx6gcM5FB7bKLJqAkjoj7BwFkXfXecX/7GRvlVHn3ten5BEu6hVv7gTbPwANP3B5KOH1hTYidQFq2AUao645bqBZmkf3/GrTNO5N6RBi086BNRUdRERQ9V9OtqFYgCmDNoxs6idhpHjVnnkeEe6OvXsrrEBLvoA60irTQ0dQs9p+p3uwz0mSlZJXIJuRwDMU59ATyTioDqkoZaR+XArp4gjoVrZrPBpp20KtbRt/wSfZ0bGeiVi0e02EGBqWM9fSdNUsKxkO6M2MhQyG21lsGsRxkoVIBQjEb+VLEZMTExqFMA8oDDDPVZn+uKp1IiGD1uFxJjwxEZ5rH9UZteCg35/llklH9D+mNLAWIbDfmBe8qOszfdVjViiDnp0cSbh/RtoNcAJ3Icwki/HF6rPAk28Ziza/FfOUklq4JWQGtHr3X15WfGooTuEo23h5q4lJvpHGN9Yk1jK4WkmkJQNC2cCQ7VpL2US30CTuMoXEUQR3o1a4iHViszSRB6OWeEV56O+Z8zbsx5JzyjpImLvWsngmQ+/O7FnXiODnppz/JfajAmvNFxVqiBUFBNQRitZpA/KsCQNNHHWd1kZx+2fuF5MC6lxY1EKMK7NEUx5kBlDqejy+jXf0VlRfiyfIQL1S8NTC+OeoNBqOfePYgX3jsEjamYdkxEqDXdveQCfUyaQP6aRv4VvGHUPjRh1lyRj7uuK8C3hqS7ry+wr35NHyODVr/pz9H/yA3zjuMYRNJnr0nJrvMKR5qdlsKgl3n10aR3uxzERoUgMtwN5beZ+CONKZ6MQgy6n30VfpR4i1UZ7SjoDBmKyzIFh/SPgU1lotiu22Vg8UsGr7Ji1l62KZzU1LfhXbpYFLxT8PJ1BnrL6AJRWTFih3V5vV4Izwr2vshAl9xBChQ+zyCafLM19CFrLAa3zWJn/rMxMSn1ZxCIZLSA2/H3QwWEU2bV4YhJ+HE5DhzmIBrZNx+EG56e8a96REtKILYctqNkzOn2oI2n4aEeq0DoVImX4GIZ16C8gk33RkrCbRt99cL1qfEkYx2cPyzEjdjoELpbXYS7n1ZDrz/AqI4MZDTGWItF33scuAReguq08POi7dvAnrsx/wtnY8488RmFVuAItVIteXqP2sBbnx/B7tJ6G/121MshjaqjQy5941PVKaLQfnBlLsfYta5b9p3Ahs8rbEBFvtQaBpL8TMYP/+AyF/wxKcK4DAnMnNEV/5kfQ/5fWMYkAkS/oa/NhRya58vmpkEPlKxYkIErFmfR9zkN915bgG+toulPbVim+BkVj3KiuiPCPYijOZvAQJ1SIveDUyyZYYjHNWwt5I+QgD11k4D3UePro3sGPD51fdCBLjukO9UpYTXolu2vy3Gg+6IX+anF6FQmkI9KEnpYv1cHBpCgE8MN3Ndet1S2zzLd06VVp67pvoGBW225HLgITz+TMQYKYC2i22EFTfvLiOPLGb+5/rJc3H3NTItnmdgJ1HK10kZByqc3HMDnDBaqbsUhbqfLRuOhD05IAKp1x4B9EmRnJoftqW1wP/gOSQRm4ILKDxyOuPOwD2F0wTjsj+Do6Oqjj/zsFQ1ejk13j8/GANSkHlQK8TjQ8ZmVGxiHyZgzL8Pwb8ilUU49LmOXzRrmEZOW+80rouF54F/Xe+mW016ViybcLAedwL+pvMtxwH//hYFfXTfKZ/wXxoIrf87Tv87pw3N/JPyKIPWsvsw5SbRGRjpFXF3UHgZD5OKARIS6oQnuqCAmaCPWXI5DTSgEIqKhVXfRJD9OjaORDv52Bl3kkmmiD0oDOTTvBEE0udWwvxL+o8M+QFGjQGJIeJERIVa7CDAh+TgVTPsLBlcUYLyLTHnl/ExcSn/eFYsyUZKfSDx7MHrbpxs1PAwkHo7p38VcDhN1XvT2einoyQjYZ10S49RDGJ30ufrnoWrXnSGJl41jCKc5dcPheSSFRUJMmNV8u8mE5ZbTumvL8AdyilYq6A7rIv16XA6SKVDkIpBAEHNSNgXVZFmIznsIo64pKa5R29hJmH0IIUOT6yQ+KswGBkPJqPpZSUpiBOSrfpAB3B/ePgffvqHQ+r4vYeB6JZn2YjLvBAq0imMt+GTHMfvQkFwVawaChPddW4irFmVDbiwMbM5XDIgZyKfd4GOdjyWFh7oQFxWKELcDMTq5fRT4HNx3CSzxACk/nXSZuQhTJK2T8DAPhcdIrZ553X/m/x0LXLGEKZnCTJaCYJErU+MZGCfBqlU6iiW0U9MO9biQRF9zDMuJPjgcY2nmG+Xx0/I3quKbFdbcEcPQPoBaTZ5TSOINmWshRM60zBjITxRCYu2jtFW+8bQ+NK/Ka7JEhbkxi8wjmwEY5emTZsN2dWxhGzge7lzXpnpyYKAUwG9zaw8qj7XZNdBiJGJmGNfWb2kzhgxaSw6lxSogc1RL2yjM/FqGA/n31tPykNvqnU1HoVfKiujH2pQmjZjgDvpc9Wa7LbtrcUbao/MT2HO4AS30Jxr2M9TtOmX66loF4xvHT3ZAfmM96KClc/KHq88Gw2+6HkiDc6if8klqkkrbU8DwPfZLQbx6BgIVyNvw2RFsPVBrmayW5c2angRpvSIhJUMYvVSRNen1AIQYlYSGmMOWvbX2nSm9Pi8SyWRzM2Iga0FLtrQcVbjTk5paEy2GJleUVip8tK0a1t3xcTnUR91rbe+F/NdqSzgRDGlJkfBw7tTQj6q3y8lFZTiSgbk2uK8TeSwBkZUaBfnbhYMq0onWdL/1eSX2lp/Ewcom+5CIzuUb76Rwk4spNSmCZSjQHTOR4JyqKzrSg4LcOMh/LOF9gMFCWfJaPVNHQXmwshEfbauChYlav8a9MDeBAjOUdfjnANHH48n7dyav6m9eszEGkWSeyZRaYswrqI1dsTDLrhJI4bWIUDfJfYTBIyWIuY4EhTSiaEroFK1hZTR+9ZJsLJ+TDq0iSaLWE0YNZqSyF9p1NydlBPHoOH4NRg8mKFikJ+DEVIgqgLi2e4y+KY+Sj0xGq1sumZWG2dMSqBkBWjf75Jv78fAru/Houn1Q/VoGpyfdtCJBDHf02k/fNTwUk9Gb9f7pia347//x2dnpd5/hvzH9/sVd0MoKdsEyNC3ddLscnGSA8oMvq/D463vx6Kt77YMZ8sFKQzMwbGH4f/VvuDtR1KC14mJRcQqk3Urb0wM///bcDvz7czvxL09vt09cltc0kW499r0Pl87NgIJNg+tz2LYevnmfLr2HX9kDPczwx5d24yX6i6XBRZKuFxQkQ6sHwkJd9klKLYtT+4qHrH3/sF1q+Jj6tW6vfdrxLQrCbQfr0EpNT23FkPnIF+4YB/XNnXj7i0qsZf3ySWuMtu6rhV7+xWGEfOt6/F/lAmkkHJy6zwz8D5yOupcgmTU9EVoFIq24vbMHG7dXE1/b8A+PbsY/PrYZ//TkVtsPCXU3GfLM7DhoVYa03KEjNZZ2R8oTuC7lzOU4WFKSBq2gEW4VANQDJnqjox3T53famFhZTTNiGG/QygyNvQROoMOqTylwPtz+q+4PVyZwzQkcTMW9JlwSGfFV9LN954Yi3Hz5dKZ8fPvGIly1NAupieEwrqHD5++JNAUxJZfjYDhGrQmcTZ/pmhXT8N0bi63ZePtVM/C9m2bhktkZiKZ2OFw5f+0X1m8EJ7n8w2kURvLJSlt7a1Ml1n9WgYqaFhvxlhYlrVDJx7B8/yDVQHjw0qrw0mrxcu8jdfMfLk6kefQr33rldMzhBOyilqHHyh96dQ+UPuIk7OzsQ3FeIlYtycYMTjqZk6NhT8Rs62db0u6r6tqw/XA9Nu87ji37z0y6tpnxAa2uEcNzCE9GShSWzU63372UQFA84+n1ByxD00MeMv9TEyJAHmmXPw0mDh+5ldwVXratJJxg0Kb682jF3cKg5eqlOUiiINeDD+upNT/x5j77pN3+ikYy5xCsWpxtfcKzpsVD5QZVA61HT0oIt/sPqf0qgPcUfcW7GHsRTpeR/m65YjrsU7XGQHR6y+X5WDEvA6LbHWTET63fj/94YRf0gIqYekZSFF0XWZhPxh5GBp+bEYvLqNAksx09hPL+1qP47dPb8K/PbIOYc0xkKBKiwyxzrqOF0Uhh5uXYatyldSvJcvURcI0Jd/Zf57quVQk+EoFow974ih9ZWneungkti4uJDENzWw92lTXg3c1HbXzns13HIGtJ7jIJQT1vsLAwlbh0n6qZzVlaFZw+jtWpGwMHPtKs7nk5frofgE3we1lY15V8PA6Me35mHO5ZXYhrLsmBnhKWdfLGpxV4kvh9bWMZZJHERIZAa9Rvv2o6ZubEQTSsOn1swEucedmeEk8HIPHv7H3CqXtKQ+/7c43+e5pBj57vvNxVh9qpEcgNkZ0aRfdGDLQ0SWtB+/r6oWUvQ6PBQr6uyZxbWJSCxNhQRrRJVqpsUC/66EOUhuZyMrWWwAAACmJJREFUO5DZmp0ajZm5cUinj6+dEr6DzGZQ9gv60E2zf0FRMu65roCMIwfzaXYvmJGM+TOTrMYZRUtiDl081y/JxTVkLEXZCYgI9ZzqswTdPE78G5bl4fpL8lBCM09EqgzSLK5dloOf3jUX911fiEvpb56WxnEiPvXmMLX54ztnY9VSToCYUBgzvEBVXeSvSCLTuKQ4FTcuy8Wa5Xm45bJpuI3+09spnM9KZGJ3MGk9sWW6rCSKWu5VS7Lsgwt64GnBjBQUZMVRU0rFfQxW/vDmWVCZNezL5XMykJoQaRmo221QkBOP65bk4Cb2cTFpR0KaVZ7xH07mt6goFT+4uQQ/vmMubmX7Op+ZGUshlYQbLs2F+vvTu+ZgKS2yEI/rjPJyrbjZUa0Tv+vqmRDjlW9ea5qXkzELhz++fba15txux5aV73Mpfcx/cdtsPHDrLGi9tcrnUBjNm5GE2wjDT+6cgzsYAMziPBGTz6B74A4ylO/fVAwJx8LseKTGhWN2fhK+zXH6+d1zcd81hbiW/S3OTfD7h9laamIkLiNe1iybhivmZSJd+AkMGfeJdL1cyvs3DdzX0jLhjkVH/ZdFunxOGn521zz8+LY5uHlFPi6jdTGf8M8lTEuI02vJJO+/oQg/vXMubuS4y7o1ho2yZjfxmE/heDUt6JvZ9rLiNMTRSuAt++/i+GVR4bpqUbalHdFQMmF1WF7jKDxdz75qfItoMYfQqlRBNxW8hbNS8JM75tgHXm6m8F1UlIJCMu75M5PtQ3M/YkzlwVtmQdcjOP4q5+HY5KfHYhXbu2l5HpYWp5xhKXlcDnI5B1YtyCY95dr7iZb+VXrsyRl71nOfUxpMIwNyerR4X3mjfaNaHX19Mpd3HKxHPY+VJwCZm0iRSZRKDUkTTIM8m8womYSpgJbLOd1dLyWbNI+drOfw0SbUNXbQR9qO3aUN2FN6Em1k0hzbQNUX/D4jORr3kEH98vuL8csHFuPXDy7GT8hU585MskxKT0r+3f0L8df3LKAmlmmfFgt0Oo6EdRMJ9++/twi/uH8xVpMhh4e47W1jDBJiw3ENGepf3Tuf9S7Bbx5kesCf/vKe+WQQOVYQGOOfbLbgMD8uh0SdHo37rivELwjnr1nPr1nPSOk3vPcb9uPBW4oxLSvG1ug4Bpns612rZuDvCast++BS/PL7S6yltIpM4NtkUL9kX35IRljIyermJA31uLFiQSb+5tsL8Svi51tknslxEbbOoT8y2Yvz4/GdGwohnPya+ZUEj2D+CzLvuRRoIZzEQ8tK8wIMIilIls5OhZjRr9mPX7Mfv2LSk37LqSmHh7kxeJNgWDIrFT++fS5+/cBSi+NfEz+/Yd/+9v5FEHPOSY+xGrbKOY6DAvbtgVtKmH8J02KWWYpfscwDFFI30nIU0/nV9xZD68kLcxJs8LMgLx7f433V/aPbSlDEc5fjnzcavWwK3/vXFEH3xdQWFKSQuQ8VQoLg7CQcy1XzwztKCAfp8PuLOC7ccyxEk78kHn5+93wrzOUXdjiWgVrCQl1YQgb/n++bj9/8YDHuva4I6fSpB+6HeFzQKwZ+fs9cSzv3MhiaS3xII0+lFXEzLZC/I57+K8dXAj081BMoCo/Lwazpifguredfku5EU7/iWPya46rxvX9NMaTVyzIJFBL9L6Ol9tf3LiBeF+OeawqQRr4TuB9CeBZS6Pz87nn4BXF89+pCu8rJNahPgbyj7f2YHy3Heb5nSMwyu47QD/Tc24fsy1L8ftN+DJ7vyhMe6oYYspB1J7WJyznhvrV6Ju64cgakcYRQag5WpFVeGrcej330tb3QOxAamrsBg4tuU19jIkNRMiMRK+kyunR+BuTniwjzwE28JJKIc7NjkUNGl0CB5h7EXHQsk1z3c7NjyGzDIcLHoM1NJpcSH2H9hisWZmLFokzMLUyGhKW0jUFZRzwUjJoEqcmRyCMsSrncj57ikJEWjXD2I1Cx6tHyvOnZcVg2Lx3L56dDpqmCVKo/hRM7NycOmSynYJQxxvYnloIoh/3Ly4lFSnIEQkJGnh7GGIST3uQ6Wkw/5kpaHmpLpryUAYy09UuHFrXCMlMxIjEW4WxBUQpSOMlHmsRiWHH0herhk+Vk4hrHRWTasv7CKDCHki1BtIJWAfAV1DwvXZBh8SDhIK08mdZiLvuanRmNmJgQqN0IWlPpqcQ/r2emR9v14Kon0J0wMsp0au7T7P0oREd5rAUSuD+WvWhOlrD8v+rD5Uuyof4UT0uANHTR0tB61Hc9Qp/NwGludhzSUjQ+pwQDHAKp8c3ifdGNaCh8QMh5yCyTiNdc0lIO6Ts+LgxD6dewwfBQF06NJ+eILKD8rDj7tK0xysFMA/+CJ47WuerLIzxqL2RQ3Er3ozlW2dT6RU+CV7Q3UHzMO2fMOc9jxlb6qz7fdRxanP/sWwfxyY4atHX0wpgzkSafY2tHj9XoCvMSrIQt4l6MqY3XFd0+XcRfVg/FvLf5qA0GqP5tjMCrHnNBYOY8Dkqw6XFjgLyZXlIyaB5IUfC7Qnky7pqCBf5cMDDl2ZAc7Y1t3ThyrAVaI1rX1MHjZsj1IV9zYKAMDLQ851BVo33JjNZaajmPXjC+t7zBLvnqGfS+ATFqL2eI3txVzkBZI4MkisrrZTjyP6u+QN3BfRAD3xQDjgEiqXEnxoQhiRpcDP2nHlodvPxNqw6Wv4gx4FwIfZMbQlFjMVVjDMhXoWtDdQ9D/cQho5YWrfWMj762B3oNoNbo8jJVl7N7q3qUNIF01x9tHVqz7gRTEANfHwPWb02fsAKd31pVAAXIxKyNmXwW/fWhDpY83xhwzjcAY21/MBkPPh5c3hgDadxa+K73E699vxQbPquAXnhk841QkMVO3Q4c2wvBnyAGJggD8vkq0HT3NTMZXCzCFfRxyv9szAhEOUHtBqu5sDFwwTDosaK5p9dnXSAVx1vQRLeF9nJ19NK94QQnw1jRGMw3wRhQ0EjBuWQGq1IZnNODLgpeBUlyghF9kVV30TFoLbuzj2rTD6JJIfdFn5dR86DX4iIj3QnqTrCaIAamMAYuOgYtXBtjYIzRod0PHNrz4E8QA0EMBDFwoWDgomTQFwryg3AGMRDEQBADo2EgyKBHw86f/b0gAoIYCGLgfGLgLAatBfTBBPsulamGh/NJKMG2gxgIYuDcY+A0g2YQTUvUfD4ffAyw+exex8F0vnGhwKeFQRLj3NNIsMUgBoIYOE8Y8DNoxtO0TlNfGtbz8LPyE+zXL0ryE4P7kXFwznCj8Zg1PQEZSZHwePxDdp7oJdhsEANBDJxDDNjZboyBXnSzZkU+9Hamv/nOIvyXby8MpimCg7/5DsfivoW4dlkeYiNDzyF5BJsKYiCIgcnGgOM4Rttw7Tg0nfv7fb7+iDCnf9a0+P4rFmb0X7U4M5imFA6y+q9clNlfmBPbH+I2HC5fMJFmfb4gHny+IA58vgseB75+bsMyaF7/PJAcg89djpmQFKxn4vFoOD6BsQru+0/RbRAXQVxcwDTwhWA3xuwig/YynfH//wEAAP//2zAxawAAAAZJREFUAwB/esVuwN9ZdgAAAABJRU5ErkJggg=="/>
          <p:cNvSpPr>
            <a:spLocks noChangeAspect="1" noChangeArrowheads="1"/>
          </p:cNvSpPr>
          <p:nvPr/>
        </p:nvSpPr>
        <p:spPr bwMode="auto">
          <a:xfrm>
            <a:off x="307975" y="-60325"/>
            <a:ext cx="2286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19" y="-13343"/>
            <a:ext cx="1757881" cy="725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6375" y="41761"/>
            <a:ext cx="1322947" cy="11766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5435" y="3091719"/>
            <a:ext cx="3378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000"/>
              <a:t>Η υποστήριξη της Ευρωπαϊκής Επιτροπής για την παραγωγή της παρούσας έκδοσης δεν συνιστά έγκριση του περιεχομένου της, το οποίο αντανακλά αποκλειστικά τις απόψεις των συγγραφέων, και η Επιτροπή δεν μπορεί να θεωρηθεί υπεύθυνη για οποιαδήποτε χρήση των πληροφοριών που περιέχονται σε αυτήν.</a:t>
            </a:r>
            <a:endParaRPr lang="el-GR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307975" y="4546417"/>
            <a:ext cx="52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Project No. 024-1-IE01-KA220-VET-000254134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20825" y="3759600"/>
            <a:ext cx="2958919" cy="7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488" y="521554"/>
            <a:ext cx="3394926" cy="8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 txBox="1">
            <a:spLocks noGrp="1"/>
          </p:cNvSpPr>
          <p:nvPr>
            <p:ph type="title"/>
          </p:nvPr>
        </p:nvSpPr>
        <p:spPr>
          <a:xfrm>
            <a:off x="3365378" y="1679605"/>
            <a:ext cx="4419600" cy="10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4000" dirty="0"/>
              <a:t>Συγκομιδή φρούτων &amp; λαχανικών</a:t>
            </a:r>
            <a:endParaRPr sz="4000" dirty="0"/>
          </a:p>
        </p:txBody>
      </p:sp>
      <p:sp>
        <p:nvSpPr>
          <p:cNvPr id="285" name="Google Shape;285;p37"/>
          <p:cNvSpPr txBox="1">
            <a:spLocks noGrp="1"/>
          </p:cNvSpPr>
          <p:nvPr>
            <p:ph type="title" idx="2"/>
          </p:nvPr>
        </p:nvSpPr>
        <p:spPr>
          <a:xfrm>
            <a:off x="2179677" y="1524296"/>
            <a:ext cx="10992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pic>
        <p:nvPicPr>
          <p:cNvPr id="286" name="Google Shape;28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1079" flipH="1">
            <a:off x="155138" y="3182037"/>
            <a:ext cx="2156824" cy="113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993431"/>
            <a:ext cx="9144000" cy="104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7745073" y="8160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/>
          <p:nvPr/>
        </p:nvSpPr>
        <p:spPr>
          <a:xfrm rot="2026369">
            <a:off x="7554510" y="3250056"/>
            <a:ext cx="1067304" cy="2476820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7"/>
          <p:cNvSpPr/>
          <p:nvPr/>
        </p:nvSpPr>
        <p:spPr>
          <a:xfrm rot="-1571207">
            <a:off x="5798542" y="3067279"/>
            <a:ext cx="1067309" cy="2476818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65630">
            <a:off x="6096513" y="2296787"/>
            <a:ext cx="2602346" cy="353972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/>
          <p:nvPr/>
        </p:nvSpPr>
        <p:spPr>
          <a:xfrm rot="-2051766">
            <a:off x="5580704" y="3464444"/>
            <a:ext cx="1067306" cy="2476831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>
            <a:spLocks noGrp="1"/>
          </p:cNvSpPr>
          <p:nvPr>
            <p:ph type="subTitle" idx="1"/>
          </p:nvPr>
        </p:nvSpPr>
        <p:spPr>
          <a:xfrm>
            <a:off x="15158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ΡΑΜΠΕΣ</a:t>
            </a:r>
            <a:endParaRPr dirty="0"/>
          </a:p>
        </p:txBody>
      </p:sp>
      <p:sp>
        <p:nvSpPr>
          <p:cNvPr id="399" name="Google Shape;399;p40"/>
          <p:cNvSpPr txBox="1">
            <a:spLocks noGrp="1"/>
          </p:cNvSpPr>
          <p:nvPr>
            <p:ph type="subTitle" idx="2"/>
          </p:nvPr>
        </p:nvSpPr>
        <p:spPr>
          <a:xfrm>
            <a:off x="1515850" y="1748850"/>
            <a:ext cx="2530800" cy="57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Ράμπες και επίπεδα μονοπάτια ανάμεσα στις καλλιέργειες</a:t>
            </a:r>
            <a:endParaRPr dirty="0"/>
          </a:p>
        </p:txBody>
      </p:sp>
      <p:sp>
        <p:nvSpPr>
          <p:cNvPr id="400" name="Google Shape;400;p40"/>
          <p:cNvSpPr txBox="1">
            <a:spLocks noGrp="1"/>
          </p:cNvSpPr>
          <p:nvPr>
            <p:ph type="subTitle" idx="3"/>
          </p:nvPr>
        </p:nvSpPr>
        <p:spPr>
          <a:xfrm>
            <a:off x="5452250" y="1748850"/>
            <a:ext cx="25308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Οδηγίες με απλή γλώσσα &amp; εικόνες</a:t>
            </a:r>
            <a:endParaRPr dirty="0"/>
          </a:p>
        </p:txBody>
      </p:sp>
      <p:sp>
        <p:nvSpPr>
          <p:cNvPr id="401" name="Google Shape;401;p40"/>
          <p:cNvSpPr txBox="1">
            <a:spLocks noGrp="1"/>
          </p:cNvSpPr>
          <p:nvPr>
            <p:ph type="subTitle" idx="4"/>
          </p:nvPr>
        </p:nvSpPr>
        <p:spPr>
          <a:xfrm>
            <a:off x="15158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Καλάθια σε διαφορετικά ύψη</a:t>
            </a:r>
            <a:endParaRPr dirty="0"/>
          </a:p>
        </p:txBody>
      </p:sp>
      <p:sp>
        <p:nvSpPr>
          <p:cNvPr id="402" name="Google Shape;402;p40"/>
          <p:cNvSpPr txBox="1">
            <a:spLocks noGrp="1"/>
          </p:cNvSpPr>
          <p:nvPr>
            <p:ph type="subTitle" idx="5"/>
          </p:nvPr>
        </p:nvSpPr>
        <p:spPr>
          <a:xfrm>
            <a:off x="54522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Ηχητικές πληροφορίες για τα φυτά</a:t>
            </a:r>
            <a:endParaRPr dirty="0"/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ideas</a:t>
            </a:r>
            <a:endParaRPr/>
          </a:p>
        </p:txBody>
      </p:sp>
      <p:sp>
        <p:nvSpPr>
          <p:cNvPr id="404" name="Google Shape;404;p40"/>
          <p:cNvSpPr txBox="1">
            <a:spLocks noGrp="1"/>
          </p:cNvSpPr>
          <p:nvPr>
            <p:ph type="subTitle" idx="6"/>
          </p:nvPr>
        </p:nvSpPr>
        <p:spPr>
          <a:xfrm>
            <a:off x="15158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ΚΑΛΑΘΙΑ</a:t>
            </a:r>
            <a:endParaRPr dirty="0"/>
          </a:p>
        </p:txBody>
      </p:sp>
      <p:sp>
        <p:nvSpPr>
          <p:cNvPr id="405" name="Google Shape;405;p40"/>
          <p:cNvSpPr txBox="1">
            <a:spLocks noGrp="1"/>
          </p:cNvSpPr>
          <p:nvPr>
            <p:ph type="subTitle" idx="7"/>
          </p:nvPr>
        </p:nvSpPr>
        <p:spPr>
          <a:xfrm>
            <a:off x="54522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ΟΔΗΓΙΕΣ</a:t>
            </a:r>
            <a:endParaRPr dirty="0"/>
          </a:p>
        </p:txBody>
      </p:sp>
      <p:sp>
        <p:nvSpPr>
          <p:cNvPr id="406" name="Google Shape;406;p40"/>
          <p:cNvSpPr txBox="1">
            <a:spLocks noGrp="1"/>
          </p:cNvSpPr>
          <p:nvPr>
            <p:ph type="subTitle" idx="8"/>
          </p:nvPr>
        </p:nvSpPr>
        <p:spPr>
          <a:xfrm>
            <a:off x="54522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ΠΛΗΡΟΦΟΡΙΕΣ</a:t>
            </a:r>
            <a:endParaRPr dirty="0"/>
          </a:p>
        </p:txBody>
      </p:sp>
      <p:sp>
        <p:nvSpPr>
          <p:cNvPr id="407" name="Google Shape;407;p40"/>
          <p:cNvSpPr/>
          <p:nvPr/>
        </p:nvSpPr>
        <p:spPr>
          <a:xfrm>
            <a:off x="71510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71510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464825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464825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40"/>
          <p:cNvGrpSpPr/>
          <p:nvPr/>
        </p:nvGrpSpPr>
        <p:grpSpPr>
          <a:xfrm>
            <a:off x="4762472" y="3131949"/>
            <a:ext cx="423163" cy="417508"/>
            <a:chOff x="3957638" y="3900803"/>
            <a:chExt cx="375444" cy="370426"/>
          </a:xfrm>
        </p:grpSpPr>
        <p:sp>
          <p:nvSpPr>
            <p:cNvPr id="412" name="Google Shape;412;p40"/>
            <p:cNvSpPr/>
            <p:nvPr/>
          </p:nvSpPr>
          <p:spPr>
            <a:xfrm>
              <a:off x="4141027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4" y="0"/>
                  </a:moveTo>
                  <a:cubicBezTo>
                    <a:pt x="1700" y="0"/>
                    <a:pt x="934" y="38"/>
                    <a:pt x="507" y="513"/>
                  </a:cubicBezTo>
                  <a:cubicBezTo>
                    <a:pt x="1" y="1078"/>
                    <a:pt x="186" y="2062"/>
                    <a:pt x="186" y="2071"/>
                  </a:cubicBezTo>
                  <a:cubicBezTo>
                    <a:pt x="187" y="2071"/>
                    <a:pt x="196" y="2072"/>
                    <a:pt x="213" y="2072"/>
                  </a:cubicBezTo>
                  <a:cubicBezTo>
                    <a:pt x="314" y="2072"/>
                    <a:pt x="692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3" y="2114"/>
                    <a:pt x="507" y="2287"/>
                  </a:cubicBezTo>
                  <a:cubicBezTo>
                    <a:pt x="1" y="2851"/>
                    <a:pt x="186" y="3837"/>
                    <a:pt x="186" y="3846"/>
                  </a:cubicBezTo>
                  <a:cubicBezTo>
                    <a:pt x="187" y="3846"/>
                    <a:pt x="197" y="3847"/>
                    <a:pt x="215" y="3847"/>
                  </a:cubicBezTo>
                  <a:cubicBezTo>
                    <a:pt x="379" y="3847"/>
                    <a:pt x="1204" y="3821"/>
                    <a:pt x="1660" y="3313"/>
                  </a:cubicBezTo>
                  <a:cubicBezTo>
                    <a:pt x="2165" y="2746"/>
                    <a:pt x="2005" y="1779"/>
                    <a:pt x="2005" y="1776"/>
                  </a:cubicBezTo>
                  <a:cubicBezTo>
                    <a:pt x="2005" y="1776"/>
                    <a:pt x="1980" y="1775"/>
                    <a:pt x="1938" y="1775"/>
                  </a:cubicBezTo>
                  <a:cubicBezTo>
                    <a:pt x="1794" y="1775"/>
                    <a:pt x="1443" y="1789"/>
                    <a:pt x="1093" y="1913"/>
                  </a:cubicBezTo>
                  <a:cubicBezTo>
                    <a:pt x="1297" y="1835"/>
                    <a:pt x="1502" y="1715"/>
                    <a:pt x="1658" y="1538"/>
                  </a:cubicBezTo>
                  <a:cubicBezTo>
                    <a:pt x="2167" y="973"/>
                    <a:pt x="2006" y="6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4146329" y="4131258"/>
              <a:ext cx="57" cy="29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4144391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4088003" y="4072190"/>
              <a:ext cx="61719" cy="109697"/>
            </a:xfrm>
            <a:custGeom>
              <a:avLst/>
              <a:gdLst/>
              <a:ahLst/>
              <a:cxnLst/>
              <a:rect l="l" t="t" r="r" b="b"/>
              <a:pathLst>
                <a:path w="2165" h="3848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59" y="7"/>
                    <a:pt x="0" y="974"/>
                    <a:pt x="507" y="1539"/>
                  </a:cubicBezTo>
                  <a:cubicBezTo>
                    <a:pt x="664" y="1716"/>
                    <a:pt x="868" y="1836"/>
                    <a:pt x="1071" y="1914"/>
                  </a:cubicBezTo>
                  <a:cubicBezTo>
                    <a:pt x="723" y="1790"/>
                    <a:pt x="372" y="1776"/>
                    <a:pt x="229" y="1776"/>
                  </a:cubicBezTo>
                  <a:cubicBezTo>
                    <a:pt x="186" y="1776"/>
                    <a:pt x="162" y="1777"/>
                    <a:pt x="162" y="1777"/>
                  </a:cubicBezTo>
                  <a:cubicBezTo>
                    <a:pt x="159" y="1780"/>
                    <a:pt x="0" y="2747"/>
                    <a:pt x="507" y="3314"/>
                  </a:cubicBezTo>
                  <a:cubicBezTo>
                    <a:pt x="961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0" y="3840"/>
                    <a:pt x="2165" y="2855"/>
                    <a:pt x="1658" y="2288"/>
                  </a:cubicBezTo>
                  <a:cubicBezTo>
                    <a:pt x="1501" y="2113"/>
                    <a:pt x="1299" y="1998"/>
                    <a:pt x="1094" y="1921"/>
                  </a:cubicBezTo>
                  <a:lnTo>
                    <a:pt x="1094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4144391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4141113" y="4173449"/>
              <a:ext cx="61690" cy="59068"/>
            </a:xfrm>
            <a:custGeom>
              <a:avLst/>
              <a:gdLst/>
              <a:ahLst/>
              <a:cxnLst/>
              <a:rect l="l" t="t" r="r" b="b"/>
              <a:pathLst>
                <a:path w="2164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1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4" y="971"/>
                    <a:pt x="2003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4144391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4088003" y="417342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8" y="1"/>
                  </a:moveTo>
                  <a:cubicBezTo>
                    <a:pt x="190" y="1"/>
                    <a:pt x="162" y="2"/>
                    <a:pt x="162" y="2"/>
                  </a:cubicBezTo>
                  <a:cubicBezTo>
                    <a:pt x="159" y="5"/>
                    <a:pt x="0" y="972"/>
                    <a:pt x="507" y="1539"/>
                  </a:cubicBezTo>
                  <a:cubicBezTo>
                    <a:pt x="961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6" y="40"/>
                    <a:pt x="479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4141113" y="402156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1933" y="1"/>
                  </a:moveTo>
                  <a:cubicBezTo>
                    <a:pt x="1698" y="1"/>
                    <a:pt x="931" y="39"/>
                    <a:pt x="506" y="513"/>
                  </a:cubicBezTo>
                  <a:cubicBezTo>
                    <a:pt x="1" y="1078"/>
                    <a:pt x="185" y="2063"/>
                    <a:pt x="185" y="2072"/>
                  </a:cubicBezTo>
                  <a:cubicBezTo>
                    <a:pt x="185" y="2072"/>
                    <a:pt x="196" y="2073"/>
                    <a:pt x="216" y="2073"/>
                  </a:cubicBezTo>
                  <a:cubicBezTo>
                    <a:pt x="385" y="2073"/>
                    <a:pt x="1205" y="2046"/>
                    <a:pt x="1658" y="1539"/>
                  </a:cubicBezTo>
                  <a:cubicBezTo>
                    <a:pt x="2164" y="974"/>
                    <a:pt x="2003" y="7"/>
                    <a:pt x="2003" y="2"/>
                  </a:cubicBezTo>
                  <a:cubicBezTo>
                    <a:pt x="2003" y="2"/>
                    <a:pt x="1978" y="1"/>
                    <a:pt x="1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4088003" y="402156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2" y="1"/>
                  </a:moveTo>
                  <a:cubicBezTo>
                    <a:pt x="188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59" y="2046"/>
                    <a:pt x="1780" y="2073"/>
                    <a:pt x="1948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0" y="2065"/>
                    <a:pt x="2165" y="1080"/>
                    <a:pt x="1658" y="513"/>
                  </a:cubicBezTo>
                  <a:cubicBezTo>
                    <a:pt x="1233" y="39"/>
                    <a:pt x="467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4141113" y="3970989"/>
              <a:ext cx="61690" cy="59125"/>
            </a:xfrm>
            <a:custGeom>
              <a:avLst/>
              <a:gdLst/>
              <a:ahLst/>
              <a:cxnLst/>
              <a:rect l="l" t="t" r="r" b="b"/>
              <a:pathLst>
                <a:path w="2164" h="2074" extrusionOk="0">
                  <a:moveTo>
                    <a:pt x="1933" y="0"/>
                  </a:moveTo>
                  <a:cubicBezTo>
                    <a:pt x="1698" y="0"/>
                    <a:pt x="931" y="38"/>
                    <a:pt x="506" y="514"/>
                  </a:cubicBezTo>
                  <a:cubicBezTo>
                    <a:pt x="1" y="1078"/>
                    <a:pt x="185" y="2062"/>
                    <a:pt x="185" y="2073"/>
                  </a:cubicBezTo>
                  <a:cubicBezTo>
                    <a:pt x="185" y="2073"/>
                    <a:pt x="195" y="2073"/>
                    <a:pt x="214" y="2073"/>
                  </a:cubicBezTo>
                  <a:cubicBezTo>
                    <a:pt x="377" y="2073"/>
                    <a:pt x="1202" y="2048"/>
                    <a:pt x="1658" y="1538"/>
                  </a:cubicBezTo>
                  <a:cubicBezTo>
                    <a:pt x="2164" y="973"/>
                    <a:pt x="2003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4144391" y="4030056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4088003" y="3970960"/>
              <a:ext cx="61719" cy="59153"/>
            </a:xfrm>
            <a:custGeom>
              <a:avLst/>
              <a:gdLst/>
              <a:ahLst/>
              <a:cxnLst/>
              <a:rect l="l" t="t" r="r" b="b"/>
              <a:pathLst>
                <a:path w="2165" h="2075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62" y="2049"/>
                    <a:pt x="1788" y="2074"/>
                    <a:pt x="1951" y="2074"/>
                  </a:cubicBezTo>
                  <a:cubicBezTo>
                    <a:pt x="1969" y="2074"/>
                    <a:pt x="1979" y="2074"/>
                    <a:pt x="1979" y="2074"/>
                  </a:cubicBezTo>
                  <a:cubicBezTo>
                    <a:pt x="1980" y="2066"/>
                    <a:pt x="2165" y="1080"/>
                    <a:pt x="1658" y="515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4265462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3" y="0"/>
                  </a:moveTo>
                  <a:cubicBezTo>
                    <a:pt x="1698" y="0"/>
                    <a:pt x="932" y="38"/>
                    <a:pt x="506" y="513"/>
                  </a:cubicBezTo>
                  <a:cubicBezTo>
                    <a:pt x="0" y="1078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1" y="2072"/>
                  </a:cubicBezTo>
                  <a:cubicBezTo>
                    <a:pt x="313" y="2072"/>
                    <a:pt x="689" y="2062"/>
                    <a:pt x="1067" y="1922"/>
                  </a:cubicBezTo>
                  <a:lnTo>
                    <a:pt x="1067" y="1922"/>
                  </a:lnTo>
                  <a:cubicBezTo>
                    <a:pt x="862" y="1999"/>
                    <a:pt x="660" y="2115"/>
                    <a:pt x="506" y="2287"/>
                  </a:cubicBezTo>
                  <a:cubicBezTo>
                    <a:pt x="0" y="2851"/>
                    <a:pt x="185" y="3837"/>
                    <a:pt x="185" y="3846"/>
                  </a:cubicBezTo>
                  <a:cubicBezTo>
                    <a:pt x="185" y="3846"/>
                    <a:pt x="195" y="3847"/>
                    <a:pt x="214" y="3847"/>
                  </a:cubicBezTo>
                  <a:cubicBezTo>
                    <a:pt x="378" y="3847"/>
                    <a:pt x="1202" y="3821"/>
                    <a:pt x="1658" y="3313"/>
                  </a:cubicBezTo>
                  <a:cubicBezTo>
                    <a:pt x="2163" y="2746"/>
                    <a:pt x="2003" y="1779"/>
                    <a:pt x="2003" y="1776"/>
                  </a:cubicBezTo>
                  <a:cubicBezTo>
                    <a:pt x="2003" y="1776"/>
                    <a:pt x="1979" y="1775"/>
                    <a:pt x="1936" y="1775"/>
                  </a:cubicBezTo>
                  <a:cubicBezTo>
                    <a:pt x="1793" y="1775"/>
                    <a:pt x="1441" y="1789"/>
                    <a:pt x="1092" y="1913"/>
                  </a:cubicBezTo>
                  <a:cubicBezTo>
                    <a:pt x="1297" y="1835"/>
                    <a:pt x="1501" y="1715"/>
                    <a:pt x="1658" y="1538"/>
                  </a:cubicBezTo>
                  <a:cubicBezTo>
                    <a:pt x="2166" y="973"/>
                    <a:pt x="2005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4270708" y="413125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4268741" y="413125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4212381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6" y="1"/>
                  </a:moveTo>
                  <a:cubicBezTo>
                    <a:pt x="189" y="1"/>
                    <a:pt x="163" y="2"/>
                    <a:pt x="163" y="2"/>
                  </a:cubicBezTo>
                  <a:cubicBezTo>
                    <a:pt x="161" y="7"/>
                    <a:pt x="1" y="974"/>
                    <a:pt x="507" y="1539"/>
                  </a:cubicBezTo>
                  <a:cubicBezTo>
                    <a:pt x="665" y="1716"/>
                    <a:pt x="869" y="1836"/>
                    <a:pt x="1071" y="1914"/>
                  </a:cubicBezTo>
                  <a:cubicBezTo>
                    <a:pt x="724" y="1790"/>
                    <a:pt x="373" y="1776"/>
                    <a:pt x="230" y="1776"/>
                  </a:cubicBezTo>
                  <a:cubicBezTo>
                    <a:pt x="187" y="1776"/>
                    <a:pt x="163" y="1777"/>
                    <a:pt x="163" y="1777"/>
                  </a:cubicBezTo>
                  <a:cubicBezTo>
                    <a:pt x="161" y="1780"/>
                    <a:pt x="1" y="2747"/>
                    <a:pt x="507" y="3314"/>
                  </a:cubicBezTo>
                  <a:cubicBezTo>
                    <a:pt x="962" y="3822"/>
                    <a:pt x="1788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2" y="3840"/>
                    <a:pt x="2165" y="2855"/>
                    <a:pt x="1660" y="2288"/>
                  </a:cubicBezTo>
                  <a:cubicBezTo>
                    <a:pt x="1504" y="2114"/>
                    <a:pt x="1304" y="2000"/>
                    <a:pt x="1099" y="1923"/>
                  </a:cubicBezTo>
                  <a:lnTo>
                    <a:pt x="1099" y="1923"/>
                  </a:lnTo>
                  <a:cubicBezTo>
                    <a:pt x="1477" y="2063"/>
                    <a:pt x="1853" y="2073"/>
                    <a:pt x="1953" y="2073"/>
                  </a:cubicBezTo>
                  <a:cubicBezTo>
                    <a:pt x="1970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5" y="40"/>
                    <a:pt x="474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4270708" y="418185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4268741" y="4181859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4270708" y="423248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4265462" y="4173449"/>
              <a:ext cx="61776" cy="59068"/>
            </a:xfrm>
            <a:custGeom>
              <a:avLst/>
              <a:gdLst/>
              <a:ahLst/>
              <a:cxnLst/>
              <a:rect l="l" t="t" r="r" b="b"/>
              <a:pathLst>
                <a:path w="2167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0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6" y="971"/>
                    <a:pt x="2005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4268741" y="423248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4212381" y="417342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239" y="1"/>
                  </a:moveTo>
                  <a:cubicBezTo>
                    <a:pt x="190" y="1"/>
                    <a:pt x="163" y="2"/>
                    <a:pt x="163" y="2"/>
                  </a:cubicBezTo>
                  <a:cubicBezTo>
                    <a:pt x="161" y="5"/>
                    <a:pt x="1" y="972"/>
                    <a:pt x="507" y="1539"/>
                  </a:cubicBezTo>
                  <a:cubicBezTo>
                    <a:pt x="962" y="2047"/>
                    <a:pt x="1788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7" y="40"/>
                    <a:pt x="480" y="1"/>
                    <a:pt x="2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4265491" y="4021561"/>
              <a:ext cx="61662" cy="59096"/>
            </a:xfrm>
            <a:custGeom>
              <a:avLst/>
              <a:gdLst/>
              <a:ahLst/>
              <a:cxnLst/>
              <a:rect l="l" t="t" r="r" b="b"/>
              <a:pathLst>
                <a:path w="2163" h="2073" extrusionOk="0">
                  <a:moveTo>
                    <a:pt x="1932" y="1"/>
                  </a:moveTo>
                  <a:cubicBezTo>
                    <a:pt x="1697" y="1"/>
                    <a:pt x="930" y="39"/>
                    <a:pt x="505" y="513"/>
                  </a:cubicBezTo>
                  <a:cubicBezTo>
                    <a:pt x="1" y="1080"/>
                    <a:pt x="184" y="2065"/>
                    <a:pt x="184" y="2072"/>
                  </a:cubicBezTo>
                  <a:cubicBezTo>
                    <a:pt x="184" y="2072"/>
                    <a:pt x="195" y="2073"/>
                    <a:pt x="215" y="2073"/>
                  </a:cubicBezTo>
                  <a:cubicBezTo>
                    <a:pt x="384" y="2073"/>
                    <a:pt x="1203" y="2046"/>
                    <a:pt x="1657" y="1539"/>
                  </a:cubicBezTo>
                  <a:cubicBezTo>
                    <a:pt x="2162" y="974"/>
                    <a:pt x="2002" y="7"/>
                    <a:pt x="2002" y="2"/>
                  </a:cubicBezTo>
                  <a:cubicBezTo>
                    <a:pt x="2002" y="2"/>
                    <a:pt x="1977" y="1"/>
                    <a:pt x="1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4270708" y="408062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4212381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3" y="1"/>
                  </a:moveTo>
                  <a:cubicBezTo>
                    <a:pt x="188" y="1"/>
                    <a:pt x="163" y="2"/>
                    <a:pt x="163" y="2"/>
                  </a:cubicBezTo>
                  <a:cubicBezTo>
                    <a:pt x="163" y="7"/>
                    <a:pt x="1" y="974"/>
                    <a:pt x="507" y="1539"/>
                  </a:cubicBezTo>
                  <a:cubicBezTo>
                    <a:pt x="960" y="2046"/>
                    <a:pt x="1780" y="2073"/>
                    <a:pt x="1949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2" y="2065"/>
                    <a:pt x="2165" y="1080"/>
                    <a:pt x="1660" y="513"/>
                  </a:cubicBezTo>
                  <a:cubicBezTo>
                    <a:pt x="1233" y="39"/>
                    <a:pt x="468" y="1"/>
                    <a:pt x="2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4016649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2" y="0"/>
                  </a:moveTo>
                  <a:cubicBezTo>
                    <a:pt x="1698" y="0"/>
                    <a:pt x="932" y="38"/>
                    <a:pt x="507" y="513"/>
                  </a:cubicBezTo>
                  <a:cubicBezTo>
                    <a:pt x="0" y="1078"/>
                    <a:pt x="186" y="2062"/>
                    <a:pt x="186" y="2071"/>
                  </a:cubicBezTo>
                  <a:cubicBezTo>
                    <a:pt x="186" y="2071"/>
                    <a:pt x="195" y="2072"/>
                    <a:pt x="212" y="2072"/>
                  </a:cubicBezTo>
                  <a:cubicBezTo>
                    <a:pt x="313" y="2072"/>
                    <a:pt x="691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4" y="2114"/>
                    <a:pt x="507" y="2287"/>
                  </a:cubicBezTo>
                  <a:cubicBezTo>
                    <a:pt x="0" y="2851"/>
                    <a:pt x="186" y="3837"/>
                    <a:pt x="186" y="3846"/>
                  </a:cubicBezTo>
                  <a:cubicBezTo>
                    <a:pt x="186" y="3846"/>
                    <a:pt x="196" y="3847"/>
                    <a:pt x="214" y="3847"/>
                  </a:cubicBezTo>
                  <a:cubicBezTo>
                    <a:pt x="378" y="3847"/>
                    <a:pt x="1203" y="3821"/>
                    <a:pt x="1658" y="3313"/>
                  </a:cubicBezTo>
                  <a:cubicBezTo>
                    <a:pt x="2165" y="2746"/>
                    <a:pt x="2003" y="1779"/>
                    <a:pt x="2003" y="1776"/>
                  </a:cubicBezTo>
                  <a:cubicBezTo>
                    <a:pt x="2003" y="1776"/>
                    <a:pt x="1978" y="1775"/>
                    <a:pt x="1936" y="1775"/>
                  </a:cubicBezTo>
                  <a:cubicBezTo>
                    <a:pt x="1792" y="1775"/>
                    <a:pt x="1441" y="1789"/>
                    <a:pt x="1093" y="1913"/>
                  </a:cubicBezTo>
                  <a:cubicBezTo>
                    <a:pt x="1297" y="1835"/>
                    <a:pt x="1499" y="1715"/>
                    <a:pt x="1658" y="1538"/>
                  </a:cubicBezTo>
                  <a:cubicBezTo>
                    <a:pt x="2166" y="973"/>
                    <a:pt x="2006" y="6"/>
                    <a:pt x="2003" y="1"/>
                  </a:cubicBezTo>
                  <a:cubicBezTo>
                    <a:pt x="2003" y="1"/>
                    <a:pt x="1977" y="0"/>
                    <a:pt x="1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4021980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3963596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4" y="1"/>
                  </a:moveTo>
                  <a:cubicBezTo>
                    <a:pt x="188" y="1"/>
                    <a:pt x="161" y="2"/>
                    <a:pt x="161" y="2"/>
                  </a:cubicBezTo>
                  <a:cubicBezTo>
                    <a:pt x="160" y="7"/>
                    <a:pt x="1" y="974"/>
                    <a:pt x="506" y="1539"/>
                  </a:cubicBezTo>
                  <a:cubicBezTo>
                    <a:pt x="663" y="1716"/>
                    <a:pt x="869" y="1836"/>
                    <a:pt x="1071" y="1914"/>
                  </a:cubicBezTo>
                  <a:cubicBezTo>
                    <a:pt x="723" y="1790"/>
                    <a:pt x="372" y="1776"/>
                    <a:pt x="228" y="1776"/>
                  </a:cubicBezTo>
                  <a:cubicBezTo>
                    <a:pt x="186" y="1776"/>
                    <a:pt x="161" y="1777"/>
                    <a:pt x="161" y="1777"/>
                  </a:cubicBezTo>
                  <a:cubicBezTo>
                    <a:pt x="160" y="1780"/>
                    <a:pt x="1" y="2747"/>
                    <a:pt x="506" y="3314"/>
                  </a:cubicBezTo>
                  <a:cubicBezTo>
                    <a:pt x="962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80" y="3847"/>
                  </a:cubicBezTo>
                  <a:cubicBezTo>
                    <a:pt x="1981" y="3840"/>
                    <a:pt x="2165" y="2855"/>
                    <a:pt x="1659" y="2288"/>
                  </a:cubicBezTo>
                  <a:cubicBezTo>
                    <a:pt x="1502" y="2113"/>
                    <a:pt x="1300" y="1998"/>
                    <a:pt x="1095" y="1921"/>
                  </a:cubicBezTo>
                  <a:lnTo>
                    <a:pt x="1095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70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4" y="40"/>
                    <a:pt x="472" y="1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4021980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4016677" y="4173449"/>
              <a:ext cx="61747" cy="59068"/>
            </a:xfrm>
            <a:custGeom>
              <a:avLst/>
              <a:gdLst/>
              <a:ahLst/>
              <a:cxnLst/>
              <a:rect l="l" t="t" r="r" b="b"/>
              <a:pathLst>
                <a:path w="2166" h="2072" extrusionOk="0">
                  <a:moveTo>
                    <a:pt x="1934" y="0"/>
                  </a:moveTo>
                  <a:cubicBezTo>
                    <a:pt x="1699" y="0"/>
                    <a:pt x="931" y="38"/>
                    <a:pt x="507" y="513"/>
                  </a:cubicBezTo>
                  <a:cubicBezTo>
                    <a:pt x="1" y="1076"/>
                    <a:pt x="186" y="2062"/>
                    <a:pt x="186" y="2071"/>
                  </a:cubicBezTo>
                  <a:cubicBezTo>
                    <a:pt x="187" y="2071"/>
                    <a:pt x="197" y="2072"/>
                    <a:pt x="215" y="2072"/>
                  </a:cubicBezTo>
                  <a:cubicBezTo>
                    <a:pt x="379" y="2072"/>
                    <a:pt x="1204" y="2046"/>
                    <a:pt x="1660" y="1538"/>
                  </a:cubicBezTo>
                  <a:cubicBezTo>
                    <a:pt x="2165" y="971"/>
                    <a:pt x="2005" y="4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4020013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>
              <a:off x="3963596" y="417342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7" y="1"/>
                  </a:moveTo>
                  <a:cubicBezTo>
                    <a:pt x="189" y="1"/>
                    <a:pt x="161" y="2"/>
                    <a:pt x="161" y="2"/>
                  </a:cubicBezTo>
                  <a:cubicBezTo>
                    <a:pt x="160" y="5"/>
                    <a:pt x="1" y="972"/>
                    <a:pt x="506" y="1539"/>
                  </a:cubicBezTo>
                  <a:cubicBezTo>
                    <a:pt x="962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5" y="40"/>
                    <a:pt x="478" y="1"/>
                    <a:pt x="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>
              <a:off x="4016677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1934" y="1"/>
                  </a:moveTo>
                  <a:cubicBezTo>
                    <a:pt x="1699" y="1"/>
                    <a:pt x="931" y="39"/>
                    <a:pt x="507" y="513"/>
                  </a:cubicBezTo>
                  <a:cubicBezTo>
                    <a:pt x="1" y="1078"/>
                    <a:pt x="186" y="2063"/>
                    <a:pt x="186" y="2072"/>
                  </a:cubicBezTo>
                  <a:cubicBezTo>
                    <a:pt x="187" y="2072"/>
                    <a:pt x="198" y="2073"/>
                    <a:pt x="218" y="2073"/>
                  </a:cubicBezTo>
                  <a:cubicBezTo>
                    <a:pt x="387" y="2073"/>
                    <a:pt x="1206" y="2046"/>
                    <a:pt x="1660" y="1539"/>
                  </a:cubicBezTo>
                  <a:cubicBezTo>
                    <a:pt x="2165" y="974"/>
                    <a:pt x="2005" y="7"/>
                    <a:pt x="2005" y="2"/>
                  </a:cubicBezTo>
                  <a:cubicBezTo>
                    <a:pt x="2005" y="2"/>
                    <a:pt x="1979" y="1"/>
                    <a:pt x="1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3963596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2" y="1"/>
                  </a:moveTo>
                  <a:cubicBezTo>
                    <a:pt x="187" y="1"/>
                    <a:pt x="161" y="2"/>
                    <a:pt x="161" y="2"/>
                  </a:cubicBezTo>
                  <a:cubicBezTo>
                    <a:pt x="161" y="7"/>
                    <a:pt x="1" y="974"/>
                    <a:pt x="506" y="1539"/>
                  </a:cubicBezTo>
                  <a:cubicBezTo>
                    <a:pt x="960" y="2046"/>
                    <a:pt x="1779" y="2073"/>
                    <a:pt x="1948" y="2073"/>
                  </a:cubicBezTo>
                  <a:cubicBezTo>
                    <a:pt x="1968" y="2073"/>
                    <a:pt x="1979" y="2072"/>
                    <a:pt x="1980" y="2072"/>
                  </a:cubicBezTo>
                  <a:cubicBezTo>
                    <a:pt x="1981" y="2065"/>
                    <a:pt x="2165" y="1080"/>
                    <a:pt x="1659" y="513"/>
                  </a:cubicBezTo>
                  <a:cubicBezTo>
                    <a:pt x="1232" y="39"/>
                    <a:pt x="466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7" name="Google Shape;447;p40"/>
            <p:cNvGrpSpPr/>
            <p:nvPr/>
          </p:nvGrpSpPr>
          <p:grpSpPr>
            <a:xfrm>
              <a:off x="3957638" y="3900803"/>
              <a:ext cx="375444" cy="370426"/>
              <a:chOff x="3957638" y="3900803"/>
              <a:chExt cx="375444" cy="370426"/>
            </a:xfrm>
          </p:grpSpPr>
          <p:sp>
            <p:nvSpPr>
              <p:cNvPr id="448" name="Google Shape;448;p40"/>
              <p:cNvSpPr/>
              <p:nvPr/>
            </p:nvSpPr>
            <p:spPr>
              <a:xfrm>
                <a:off x="4138119" y="3922212"/>
                <a:ext cx="14425" cy="4062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5" extrusionOk="0">
                    <a:moveTo>
                      <a:pt x="253" y="1"/>
                    </a:moveTo>
                    <a:cubicBezTo>
                      <a:pt x="112" y="1"/>
                      <a:pt x="1" y="116"/>
                      <a:pt x="1" y="255"/>
                    </a:cubicBezTo>
                    <a:lnTo>
                      <a:pt x="1" y="1171"/>
                    </a:lnTo>
                    <a:cubicBezTo>
                      <a:pt x="1" y="1311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2"/>
                    </a:cubicBezTo>
                    <a:cubicBezTo>
                      <a:pt x="416" y="1404"/>
                      <a:pt x="506" y="1290"/>
                      <a:pt x="506" y="1162"/>
                    </a:cubicBezTo>
                    <a:lnTo>
                      <a:pt x="506" y="263"/>
                    </a:lnTo>
                    <a:cubicBezTo>
                      <a:pt x="506" y="136"/>
                      <a:pt x="416" y="23"/>
                      <a:pt x="290" y="4"/>
                    </a:cubicBezTo>
                    <a:cubicBezTo>
                      <a:pt x="277" y="2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0"/>
              <p:cNvSpPr/>
              <p:nvPr/>
            </p:nvSpPr>
            <p:spPr>
              <a:xfrm>
                <a:off x="4138119" y="3900803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0"/>
                    </a:moveTo>
                    <a:cubicBezTo>
                      <a:pt x="113" y="0"/>
                      <a:pt x="1" y="113"/>
                      <a:pt x="1" y="253"/>
                    </a:cubicBezTo>
                    <a:lnTo>
                      <a:pt x="1" y="257"/>
                    </a:lnTo>
                    <a:cubicBezTo>
                      <a:pt x="1" y="396"/>
                      <a:pt x="115" y="510"/>
                      <a:pt x="253" y="510"/>
                    </a:cubicBezTo>
                    <a:cubicBezTo>
                      <a:pt x="265" y="510"/>
                      <a:pt x="277" y="509"/>
                      <a:pt x="290" y="507"/>
                    </a:cubicBezTo>
                    <a:cubicBezTo>
                      <a:pt x="416" y="489"/>
                      <a:pt x="506" y="375"/>
                      <a:pt x="506" y="250"/>
                    </a:cubicBezTo>
                    <a:cubicBezTo>
                      <a:pt x="506" y="151"/>
                      <a:pt x="447" y="58"/>
                      <a:pt x="356" y="20"/>
                    </a:cubicBezTo>
                    <a:cubicBezTo>
                      <a:pt x="321" y="6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0"/>
              <p:cNvSpPr/>
              <p:nvPr/>
            </p:nvSpPr>
            <p:spPr>
              <a:xfrm>
                <a:off x="4109925" y="3929368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0"/>
                    </a:moveTo>
                    <a:cubicBezTo>
                      <a:pt x="112" y="0"/>
                      <a:pt x="0" y="114"/>
                      <a:pt x="0" y="253"/>
                    </a:cubicBezTo>
                    <a:lnTo>
                      <a:pt x="0" y="890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5" y="1009"/>
                      <a:pt x="505" y="881"/>
                    </a:cubicBezTo>
                    <a:lnTo>
                      <a:pt x="505" y="261"/>
                    </a:lnTo>
                    <a:cubicBezTo>
                      <a:pt x="505" y="133"/>
                      <a:pt x="416" y="21"/>
                      <a:pt x="290" y="3"/>
                    </a:cubicBezTo>
                    <a:cubicBezTo>
                      <a:pt x="277" y="1"/>
                      <a:pt x="264" y="0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0"/>
              <p:cNvSpPr/>
              <p:nvPr/>
            </p:nvSpPr>
            <p:spPr>
              <a:xfrm>
                <a:off x="4109925" y="3907902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2" y="1"/>
                    </a:moveTo>
                    <a:cubicBezTo>
                      <a:pt x="113" y="1"/>
                      <a:pt x="0" y="115"/>
                      <a:pt x="0" y="255"/>
                    </a:cubicBezTo>
                    <a:lnTo>
                      <a:pt x="0" y="258"/>
                    </a:lnTo>
                    <a:cubicBezTo>
                      <a:pt x="0" y="399"/>
                      <a:pt x="114" y="513"/>
                      <a:pt x="253" y="513"/>
                    </a:cubicBezTo>
                    <a:cubicBezTo>
                      <a:pt x="265" y="513"/>
                      <a:pt x="277" y="512"/>
                      <a:pt x="290" y="510"/>
                    </a:cubicBezTo>
                    <a:cubicBezTo>
                      <a:pt x="416" y="489"/>
                      <a:pt x="505" y="375"/>
                      <a:pt x="505" y="249"/>
                    </a:cubicBezTo>
                    <a:cubicBezTo>
                      <a:pt x="505" y="150"/>
                      <a:pt x="447" y="59"/>
                      <a:pt x="356" y="21"/>
                    </a:cubicBezTo>
                    <a:cubicBezTo>
                      <a:pt x="320" y="7"/>
                      <a:pt x="286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0"/>
              <p:cNvSpPr/>
              <p:nvPr/>
            </p:nvSpPr>
            <p:spPr>
              <a:xfrm>
                <a:off x="4166313" y="3929368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0"/>
                    </a:moveTo>
                    <a:cubicBezTo>
                      <a:pt x="112" y="0"/>
                      <a:pt x="1" y="114"/>
                      <a:pt x="1" y="253"/>
                    </a:cubicBezTo>
                    <a:lnTo>
                      <a:pt x="1" y="890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6" y="1009"/>
                      <a:pt x="506" y="881"/>
                    </a:cubicBezTo>
                    <a:lnTo>
                      <a:pt x="506" y="261"/>
                    </a:lnTo>
                    <a:cubicBezTo>
                      <a:pt x="506" y="133"/>
                      <a:pt x="416" y="21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0"/>
              <p:cNvSpPr/>
              <p:nvPr/>
            </p:nvSpPr>
            <p:spPr>
              <a:xfrm>
                <a:off x="4166313" y="3907902"/>
                <a:ext cx="14453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3" extrusionOk="0">
                    <a:moveTo>
                      <a:pt x="253" y="1"/>
                    </a:moveTo>
                    <a:cubicBezTo>
                      <a:pt x="113" y="1"/>
                      <a:pt x="1" y="115"/>
                      <a:pt x="1" y="255"/>
                    </a:cubicBezTo>
                    <a:lnTo>
                      <a:pt x="1" y="258"/>
                    </a:lnTo>
                    <a:cubicBezTo>
                      <a:pt x="1" y="399"/>
                      <a:pt x="115" y="513"/>
                      <a:pt x="253" y="513"/>
                    </a:cubicBezTo>
                    <a:cubicBezTo>
                      <a:pt x="265" y="513"/>
                      <a:pt x="278" y="512"/>
                      <a:pt x="290" y="510"/>
                    </a:cubicBezTo>
                    <a:cubicBezTo>
                      <a:pt x="416" y="489"/>
                      <a:pt x="506" y="375"/>
                      <a:pt x="506" y="248"/>
                    </a:cubicBezTo>
                    <a:cubicBezTo>
                      <a:pt x="506" y="149"/>
                      <a:pt x="448" y="56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0"/>
              <p:cNvSpPr/>
              <p:nvPr/>
            </p:nvSpPr>
            <p:spPr>
              <a:xfrm>
                <a:off x="4262469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0"/>
              <p:cNvSpPr/>
              <p:nvPr/>
            </p:nvSpPr>
            <p:spPr>
              <a:xfrm>
                <a:off x="4262469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7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0"/>
              <p:cNvSpPr/>
              <p:nvPr/>
            </p:nvSpPr>
            <p:spPr>
              <a:xfrm>
                <a:off x="4234275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6" y="1143"/>
                      <a:pt x="290" y="1141"/>
                    </a:cubicBezTo>
                    <a:cubicBezTo>
                      <a:pt x="415" y="1121"/>
                      <a:pt x="505" y="1009"/>
                      <a:pt x="505" y="882"/>
                    </a:cubicBezTo>
                    <a:lnTo>
                      <a:pt x="505" y="261"/>
                    </a:lnTo>
                    <a:cubicBezTo>
                      <a:pt x="505" y="134"/>
                      <a:pt x="415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0"/>
              <p:cNvSpPr/>
              <p:nvPr/>
            </p:nvSpPr>
            <p:spPr>
              <a:xfrm>
                <a:off x="4234275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5" y="491"/>
                      <a:pt x="505" y="377"/>
                      <a:pt x="505" y="250"/>
                    </a:cubicBezTo>
                    <a:cubicBezTo>
                      <a:pt x="505" y="151"/>
                      <a:pt x="447" y="58"/>
                      <a:pt x="355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0"/>
              <p:cNvSpPr/>
              <p:nvPr/>
            </p:nvSpPr>
            <p:spPr>
              <a:xfrm>
                <a:off x="4290663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0"/>
              <p:cNvSpPr/>
              <p:nvPr/>
            </p:nvSpPr>
            <p:spPr>
              <a:xfrm>
                <a:off x="4290663" y="3958560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8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09"/>
                    </a:cubicBezTo>
                    <a:cubicBezTo>
                      <a:pt x="416" y="488"/>
                      <a:pt x="506" y="374"/>
                      <a:pt x="506" y="247"/>
                    </a:cubicBezTo>
                    <a:cubicBezTo>
                      <a:pt x="506" y="148"/>
                      <a:pt x="448" y="55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0"/>
              <p:cNvSpPr/>
              <p:nvPr/>
            </p:nvSpPr>
            <p:spPr>
              <a:xfrm>
                <a:off x="4206309" y="4014719"/>
                <a:ext cx="126773" cy="256311"/>
              </a:xfrm>
              <a:custGeom>
                <a:avLst/>
                <a:gdLst/>
                <a:ahLst/>
                <a:cxnLst/>
                <a:rect l="l" t="t" r="r" b="b"/>
                <a:pathLst>
                  <a:path w="4447" h="8991" extrusionOk="0">
                    <a:moveTo>
                      <a:pt x="602" y="502"/>
                    </a:moveTo>
                    <a:lnTo>
                      <a:pt x="602" y="502"/>
                    </a:lnTo>
                    <a:cubicBezTo>
                      <a:pt x="888" y="520"/>
                      <a:pt x="1393" y="602"/>
                      <a:pt x="1681" y="924"/>
                    </a:cubicBezTo>
                    <a:cubicBezTo>
                      <a:pt x="1905" y="1173"/>
                      <a:pt x="1965" y="1540"/>
                      <a:pt x="1971" y="1828"/>
                    </a:cubicBezTo>
                    <a:lnTo>
                      <a:pt x="1971" y="1935"/>
                    </a:lnTo>
                    <a:cubicBezTo>
                      <a:pt x="1971" y="1975"/>
                      <a:pt x="1968" y="2015"/>
                      <a:pt x="1965" y="2050"/>
                    </a:cubicBezTo>
                    <a:cubicBezTo>
                      <a:pt x="1683" y="2024"/>
                      <a:pt x="1194" y="1933"/>
                      <a:pt x="906" y="1611"/>
                    </a:cubicBezTo>
                    <a:cubicBezTo>
                      <a:pt x="633" y="1306"/>
                      <a:pt x="589" y="813"/>
                      <a:pt x="602" y="502"/>
                    </a:cubicBezTo>
                    <a:close/>
                    <a:moveTo>
                      <a:pt x="3849" y="500"/>
                    </a:moveTo>
                    <a:lnTo>
                      <a:pt x="3849" y="500"/>
                    </a:lnTo>
                    <a:cubicBezTo>
                      <a:pt x="3862" y="813"/>
                      <a:pt x="3817" y="1306"/>
                      <a:pt x="3546" y="1609"/>
                    </a:cubicBezTo>
                    <a:cubicBezTo>
                      <a:pt x="3257" y="1932"/>
                      <a:pt x="2769" y="2024"/>
                      <a:pt x="2488" y="2050"/>
                    </a:cubicBezTo>
                    <a:cubicBezTo>
                      <a:pt x="2468" y="1758"/>
                      <a:pt x="2482" y="1245"/>
                      <a:pt x="2769" y="924"/>
                    </a:cubicBezTo>
                    <a:cubicBezTo>
                      <a:pt x="3059" y="602"/>
                      <a:pt x="3562" y="520"/>
                      <a:pt x="3849" y="500"/>
                    </a:cubicBezTo>
                    <a:close/>
                    <a:moveTo>
                      <a:pt x="3849" y="2275"/>
                    </a:moveTo>
                    <a:lnTo>
                      <a:pt x="3849" y="2275"/>
                    </a:lnTo>
                    <a:cubicBezTo>
                      <a:pt x="3862" y="2588"/>
                      <a:pt x="3817" y="3081"/>
                      <a:pt x="3546" y="3384"/>
                    </a:cubicBezTo>
                    <a:cubicBezTo>
                      <a:pt x="3419" y="3525"/>
                      <a:pt x="3254" y="3622"/>
                      <a:pt x="3084" y="3690"/>
                    </a:cubicBezTo>
                    <a:cubicBezTo>
                      <a:pt x="3069" y="3696"/>
                      <a:pt x="3057" y="3702"/>
                      <a:pt x="3044" y="3705"/>
                    </a:cubicBezTo>
                    <a:cubicBezTo>
                      <a:pt x="2841" y="3778"/>
                      <a:pt x="2635" y="3811"/>
                      <a:pt x="2488" y="3825"/>
                    </a:cubicBezTo>
                    <a:cubicBezTo>
                      <a:pt x="2468" y="3534"/>
                      <a:pt x="2483" y="3021"/>
                      <a:pt x="2769" y="2699"/>
                    </a:cubicBezTo>
                    <a:cubicBezTo>
                      <a:pt x="2888" y="2566"/>
                      <a:pt x="3044" y="2474"/>
                      <a:pt x="3207" y="2410"/>
                    </a:cubicBezTo>
                    <a:cubicBezTo>
                      <a:pt x="3225" y="2405"/>
                      <a:pt x="3242" y="2398"/>
                      <a:pt x="3261" y="2390"/>
                    </a:cubicBezTo>
                    <a:cubicBezTo>
                      <a:pt x="3474" y="2315"/>
                      <a:pt x="3694" y="2284"/>
                      <a:pt x="3849" y="2275"/>
                    </a:cubicBezTo>
                    <a:close/>
                    <a:moveTo>
                      <a:pt x="602" y="2282"/>
                    </a:moveTo>
                    <a:lnTo>
                      <a:pt x="602" y="2282"/>
                    </a:lnTo>
                    <a:cubicBezTo>
                      <a:pt x="888" y="2303"/>
                      <a:pt x="1395" y="2386"/>
                      <a:pt x="1681" y="2706"/>
                    </a:cubicBezTo>
                    <a:cubicBezTo>
                      <a:pt x="1905" y="2955"/>
                      <a:pt x="1965" y="3323"/>
                      <a:pt x="1971" y="3609"/>
                    </a:cubicBezTo>
                    <a:lnTo>
                      <a:pt x="1971" y="3717"/>
                    </a:lnTo>
                    <a:cubicBezTo>
                      <a:pt x="1971" y="3757"/>
                      <a:pt x="1968" y="3796"/>
                      <a:pt x="1965" y="3832"/>
                    </a:cubicBezTo>
                    <a:cubicBezTo>
                      <a:pt x="1816" y="3819"/>
                      <a:pt x="1614" y="3787"/>
                      <a:pt x="1411" y="3714"/>
                    </a:cubicBezTo>
                    <a:cubicBezTo>
                      <a:pt x="1396" y="3709"/>
                      <a:pt x="1380" y="3703"/>
                      <a:pt x="1365" y="3697"/>
                    </a:cubicBezTo>
                    <a:cubicBezTo>
                      <a:pt x="1196" y="3630"/>
                      <a:pt x="1031" y="3532"/>
                      <a:pt x="906" y="3391"/>
                    </a:cubicBezTo>
                    <a:cubicBezTo>
                      <a:pt x="633" y="3089"/>
                      <a:pt x="589" y="2597"/>
                      <a:pt x="602" y="2282"/>
                    </a:cubicBezTo>
                    <a:close/>
                    <a:moveTo>
                      <a:pt x="602" y="4051"/>
                    </a:moveTo>
                    <a:lnTo>
                      <a:pt x="602" y="4051"/>
                    </a:lnTo>
                    <a:cubicBezTo>
                      <a:pt x="756" y="4063"/>
                      <a:pt x="971" y="4091"/>
                      <a:pt x="1184" y="4163"/>
                    </a:cubicBezTo>
                    <a:cubicBezTo>
                      <a:pt x="1209" y="4174"/>
                      <a:pt x="1233" y="4184"/>
                      <a:pt x="1260" y="4192"/>
                    </a:cubicBezTo>
                    <a:cubicBezTo>
                      <a:pt x="1417" y="4256"/>
                      <a:pt x="1567" y="4346"/>
                      <a:pt x="1681" y="4474"/>
                    </a:cubicBezTo>
                    <a:cubicBezTo>
                      <a:pt x="1905" y="4723"/>
                      <a:pt x="1965" y="5090"/>
                      <a:pt x="1971" y="5376"/>
                    </a:cubicBezTo>
                    <a:lnTo>
                      <a:pt x="1971" y="5483"/>
                    </a:lnTo>
                    <a:cubicBezTo>
                      <a:pt x="1971" y="5524"/>
                      <a:pt x="1968" y="5563"/>
                      <a:pt x="1965" y="5599"/>
                    </a:cubicBezTo>
                    <a:cubicBezTo>
                      <a:pt x="1683" y="5572"/>
                      <a:pt x="1194" y="5481"/>
                      <a:pt x="906" y="5159"/>
                    </a:cubicBezTo>
                    <a:cubicBezTo>
                      <a:pt x="633" y="4857"/>
                      <a:pt x="589" y="4364"/>
                      <a:pt x="602" y="4051"/>
                    </a:cubicBezTo>
                    <a:close/>
                    <a:moveTo>
                      <a:pt x="3847" y="4050"/>
                    </a:moveTo>
                    <a:lnTo>
                      <a:pt x="3847" y="4050"/>
                    </a:lnTo>
                    <a:cubicBezTo>
                      <a:pt x="3861" y="4363"/>
                      <a:pt x="3816" y="4856"/>
                      <a:pt x="3544" y="5159"/>
                    </a:cubicBezTo>
                    <a:cubicBezTo>
                      <a:pt x="3255" y="5481"/>
                      <a:pt x="2768" y="5572"/>
                      <a:pt x="2485" y="5599"/>
                    </a:cubicBezTo>
                    <a:cubicBezTo>
                      <a:pt x="2467" y="5309"/>
                      <a:pt x="2482" y="4796"/>
                      <a:pt x="2768" y="4472"/>
                    </a:cubicBezTo>
                    <a:cubicBezTo>
                      <a:pt x="2879" y="4349"/>
                      <a:pt x="3020" y="4261"/>
                      <a:pt x="3170" y="4199"/>
                    </a:cubicBezTo>
                    <a:cubicBezTo>
                      <a:pt x="3210" y="4186"/>
                      <a:pt x="3252" y="4171"/>
                      <a:pt x="3291" y="4154"/>
                    </a:cubicBezTo>
                    <a:cubicBezTo>
                      <a:pt x="3495" y="4087"/>
                      <a:pt x="3699" y="4062"/>
                      <a:pt x="3847" y="4050"/>
                    </a:cubicBezTo>
                    <a:close/>
                    <a:moveTo>
                      <a:pt x="3847" y="5827"/>
                    </a:moveTo>
                    <a:lnTo>
                      <a:pt x="3847" y="5827"/>
                    </a:lnTo>
                    <a:cubicBezTo>
                      <a:pt x="3861" y="6141"/>
                      <a:pt x="3817" y="6634"/>
                      <a:pt x="3546" y="6936"/>
                    </a:cubicBezTo>
                    <a:cubicBezTo>
                      <a:pt x="3257" y="7259"/>
                      <a:pt x="2769" y="7352"/>
                      <a:pt x="2488" y="7377"/>
                    </a:cubicBezTo>
                    <a:cubicBezTo>
                      <a:pt x="2468" y="7086"/>
                      <a:pt x="2483" y="6574"/>
                      <a:pt x="2769" y="6251"/>
                    </a:cubicBezTo>
                    <a:cubicBezTo>
                      <a:pt x="2892" y="6115"/>
                      <a:pt x="3054" y="6021"/>
                      <a:pt x="3222" y="5958"/>
                    </a:cubicBezTo>
                    <a:lnTo>
                      <a:pt x="3249" y="5946"/>
                    </a:lnTo>
                    <a:cubicBezTo>
                      <a:pt x="3466" y="5868"/>
                      <a:pt x="3690" y="5838"/>
                      <a:pt x="3847" y="5827"/>
                    </a:cubicBezTo>
                    <a:close/>
                    <a:moveTo>
                      <a:pt x="602" y="5833"/>
                    </a:moveTo>
                    <a:cubicBezTo>
                      <a:pt x="759" y="5845"/>
                      <a:pt x="983" y="5875"/>
                      <a:pt x="1200" y="5952"/>
                    </a:cubicBezTo>
                    <a:cubicBezTo>
                      <a:pt x="1209" y="5955"/>
                      <a:pt x="1221" y="5959"/>
                      <a:pt x="1230" y="5962"/>
                    </a:cubicBezTo>
                    <a:cubicBezTo>
                      <a:pt x="1396" y="6027"/>
                      <a:pt x="1558" y="6120"/>
                      <a:pt x="1680" y="6257"/>
                    </a:cubicBezTo>
                    <a:cubicBezTo>
                      <a:pt x="1903" y="6506"/>
                      <a:pt x="1963" y="6874"/>
                      <a:pt x="1968" y="7160"/>
                    </a:cubicBezTo>
                    <a:lnTo>
                      <a:pt x="1968" y="7266"/>
                    </a:lnTo>
                    <a:cubicBezTo>
                      <a:pt x="1968" y="7308"/>
                      <a:pt x="1966" y="7347"/>
                      <a:pt x="1965" y="7383"/>
                    </a:cubicBezTo>
                    <a:cubicBezTo>
                      <a:pt x="1683" y="7356"/>
                      <a:pt x="1194" y="7265"/>
                      <a:pt x="906" y="6942"/>
                    </a:cubicBezTo>
                    <a:cubicBezTo>
                      <a:pt x="633" y="6640"/>
                      <a:pt x="589" y="6147"/>
                      <a:pt x="602" y="5833"/>
                    </a:cubicBezTo>
                    <a:close/>
                    <a:moveTo>
                      <a:pt x="442" y="1"/>
                    </a:moveTo>
                    <a:cubicBezTo>
                      <a:pt x="395" y="1"/>
                      <a:pt x="365" y="2"/>
                      <a:pt x="358" y="2"/>
                    </a:cubicBezTo>
                    <a:cubicBezTo>
                      <a:pt x="260" y="8"/>
                      <a:pt x="176" y="68"/>
                      <a:pt x="139" y="157"/>
                    </a:cubicBezTo>
                    <a:cubicBezTo>
                      <a:pt x="128" y="182"/>
                      <a:pt x="122" y="211"/>
                      <a:pt x="121" y="239"/>
                    </a:cubicBezTo>
                    <a:cubicBezTo>
                      <a:pt x="94" y="428"/>
                      <a:pt x="19" y="1194"/>
                      <a:pt x="391" y="1776"/>
                    </a:cubicBezTo>
                    <a:cubicBezTo>
                      <a:pt x="373" y="1776"/>
                      <a:pt x="364" y="1777"/>
                      <a:pt x="361" y="1777"/>
                    </a:cubicBezTo>
                    <a:cubicBezTo>
                      <a:pt x="265" y="1783"/>
                      <a:pt x="181" y="1840"/>
                      <a:pt x="140" y="1929"/>
                    </a:cubicBezTo>
                    <a:cubicBezTo>
                      <a:pt x="130" y="1957"/>
                      <a:pt x="122" y="1985"/>
                      <a:pt x="121" y="2012"/>
                    </a:cubicBezTo>
                    <a:cubicBezTo>
                      <a:pt x="94" y="2203"/>
                      <a:pt x="19" y="2967"/>
                      <a:pt x="388" y="3547"/>
                    </a:cubicBezTo>
                    <a:cubicBezTo>
                      <a:pt x="373" y="3547"/>
                      <a:pt x="362" y="3547"/>
                      <a:pt x="358" y="3549"/>
                    </a:cubicBezTo>
                    <a:cubicBezTo>
                      <a:pt x="263" y="3555"/>
                      <a:pt x="178" y="3613"/>
                      <a:pt x="139" y="3702"/>
                    </a:cubicBezTo>
                    <a:cubicBezTo>
                      <a:pt x="128" y="3729"/>
                      <a:pt x="121" y="3757"/>
                      <a:pt x="118" y="3786"/>
                    </a:cubicBezTo>
                    <a:cubicBezTo>
                      <a:pt x="92" y="3975"/>
                      <a:pt x="17" y="4741"/>
                      <a:pt x="388" y="5322"/>
                    </a:cubicBezTo>
                    <a:cubicBezTo>
                      <a:pt x="371" y="5322"/>
                      <a:pt x="362" y="5324"/>
                      <a:pt x="358" y="5324"/>
                    </a:cubicBezTo>
                    <a:cubicBezTo>
                      <a:pt x="263" y="5330"/>
                      <a:pt x="178" y="5388"/>
                      <a:pt x="139" y="5475"/>
                    </a:cubicBezTo>
                    <a:cubicBezTo>
                      <a:pt x="128" y="5503"/>
                      <a:pt x="121" y="5532"/>
                      <a:pt x="118" y="5560"/>
                    </a:cubicBezTo>
                    <a:cubicBezTo>
                      <a:pt x="88" y="5770"/>
                      <a:pt x="1" y="6692"/>
                      <a:pt x="527" y="7280"/>
                    </a:cubicBezTo>
                    <a:cubicBezTo>
                      <a:pt x="953" y="7753"/>
                      <a:pt x="1617" y="7866"/>
                      <a:pt x="1968" y="7891"/>
                    </a:cubicBezTo>
                    <a:lnTo>
                      <a:pt x="1968" y="8485"/>
                    </a:lnTo>
                    <a:lnTo>
                      <a:pt x="708" y="8485"/>
                    </a:lnTo>
                    <a:cubicBezTo>
                      <a:pt x="581" y="8485"/>
                      <a:pt x="469" y="8575"/>
                      <a:pt x="451" y="8701"/>
                    </a:cubicBezTo>
                    <a:cubicBezTo>
                      <a:pt x="428" y="8858"/>
                      <a:pt x="550" y="8990"/>
                      <a:pt x="701" y="8990"/>
                    </a:cubicBezTo>
                    <a:lnTo>
                      <a:pt x="4095" y="8990"/>
                    </a:lnTo>
                    <a:cubicBezTo>
                      <a:pt x="4222" y="8990"/>
                      <a:pt x="4334" y="8900"/>
                      <a:pt x="4354" y="8776"/>
                    </a:cubicBezTo>
                    <a:cubicBezTo>
                      <a:pt x="4378" y="8623"/>
                      <a:pt x="4256" y="8488"/>
                      <a:pt x="4104" y="8488"/>
                    </a:cubicBezTo>
                    <a:lnTo>
                      <a:pt x="2477" y="8488"/>
                    </a:lnTo>
                    <a:lnTo>
                      <a:pt x="2477" y="7894"/>
                    </a:lnTo>
                    <a:cubicBezTo>
                      <a:pt x="2829" y="7870"/>
                      <a:pt x="3496" y="7758"/>
                      <a:pt x="3922" y="7284"/>
                    </a:cubicBezTo>
                    <a:cubicBezTo>
                      <a:pt x="4447" y="6697"/>
                      <a:pt x="4361" y="5781"/>
                      <a:pt x="4331" y="5565"/>
                    </a:cubicBezTo>
                    <a:cubicBezTo>
                      <a:pt x="4328" y="5538"/>
                      <a:pt x="4324" y="5509"/>
                      <a:pt x="4312" y="5483"/>
                    </a:cubicBezTo>
                    <a:cubicBezTo>
                      <a:pt x="4274" y="5393"/>
                      <a:pt x="4189" y="5331"/>
                      <a:pt x="4092" y="5325"/>
                    </a:cubicBezTo>
                    <a:cubicBezTo>
                      <a:pt x="4087" y="5325"/>
                      <a:pt x="4077" y="5325"/>
                      <a:pt x="4062" y="5324"/>
                    </a:cubicBezTo>
                    <a:cubicBezTo>
                      <a:pt x="4430" y="4745"/>
                      <a:pt x="4357" y="3984"/>
                      <a:pt x="4331" y="3789"/>
                    </a:cubicBezTo>
                    <a:cubicBezTo>
                      <a:pt x="4328" y="3762"/>
                      <a:pt x="4324" y="3733"/>
                      <a:pt x="4312" y="3706"/>
                    </a:cubicBezTo>
                    <a:cubicBezTo>
                      <a:pt x="4274" y="3616"/>
                      <a:pt x="4187" y="3555"/>
                      <a:pt x="4090" y="3549"/>
                    </a:cubicBezTo>
                    <a:cubicBezTo>
                      <a:pt x="4087" y="3549"/>
                      <a:pt x="4078" y="3549"/>
                      <a:pt x="4060" y="3547"/>
                    </a:cubicBezTo>
                    <a:cubicBezTo>
                      <a:pt x="4427" y="2970"/>
                      <a:pt x="4357" y="2210"/>
                      <a:pt x="4328" y="2015"/>
                    </a:cubicBezTo>
                    <a:cubicBezTo>
                      <a:pt x="4327" y="1987"/>
                      <a:pt x="4321" y="1958"/>
                      <a:pt x="4310" y="1933"/>
                    </a:cubicBezTo>
                    <a:cubicBezTo>
                      <a:pt x="4273" y="1843"/>
                      <a:pt x="4186" y="1780"/>
                      <a:pt x="4089" y="1776"/>
                    </a:cubicBezTo>
                    <a:cubicBezTo>
                      <a:pt x="4086" y="1776"/>
                      <a:pt x="4074" y="1776"/>
                      <a:pt x="4059" y="1773"/>
                    </a:cubicBezTo>
                    <a:cubicBezTo>
                      <a:pt x="4427" y="1196"/>
                      <a:pt x="4355" y="434"/>
                      <a:pt x="4328" y="241"/>
                    </a:cubicBezTo>
                    <a:cubicBezTo>
                      <a:pt x="4327" y="214"/>
                      <a:pt x="4321" y="187"/>
                      <a:pt x="4312" y="161"/>
                    </a:cubicBezTo>
                    <a:cubicBezTo>
                      <a:pt x="4276" y="70"/>
                      <a:pt x="4187" y="8"/>
                      <a:pt x="4090" y="2"/>
                    </a:cubicBezTo>
                    <a:cubicBezTo>
                      <a:pt x="4083" y="2"/>
                      <a:pt x="4054" y="1"/>
                      <a:pt x="4007" y="1"/>
                    </a:cubicBezTo>
                    <a:cubicBezTo>
                      <a:pt x="3737" y="1"/>
                      <a:pt x="2885" y="45"/>
                      <a:pt x="2389" y="599"/>
                    </a:cubicBezTo>
                    <a:cubicBezTo>
                      <a:pt x="2326" y="669"/>
                      <a:pt x="2272" y="746"/>
                      <a:pt x="2224" y="827"/>
                    </a:cubicBezTo>
                    <a:cubicBezTo>
                      <a:pt x="2177" y="746"/>
                      <a:pt x="2123" y="669"/>
                      <a:pt x="2059" y="599"/>
                    </a:cubicBezTo>
                    <a:cubicBezTo>
                      <a:pt x="1564" y="45"/>
                      <a:pt x="713" y="1"/>
                      <a:pt x="4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0"/>
              <p:cNvSpPr/>
              <p:nvPr/>
            </p:nvSpPr>
            <p:spPr>
              <a:xfrm>
                <a:off x="4190773" y="4256662"/>
                <a:ext cx="16905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508" extrusionOk="0">
                    <a:moveTo>
                      <a:pt x="299" y="1"/>
                    </a:moveTo>
                    <a:cubicBezTo>
                      <a:pt x="188" y="1"/>
                      <a:pt x="87" y="68"/>
                      <a:pt x="54" y="173"/>
                    </a:cubicBezTo>
                    <a:cubicBezTo>
                      <a:pt x="0" y="349"/>
                      <a:pt x="129" y="508"/>
                      <a:pt x="297" y="508"/>
                    </a:cubicBezTo>
                    <a:lnTo>
                      <a:pt x="299" y="508"/>
                    </a:lnTo>
                    <a:cubicBezTo>
                      <a:pt x="407" y="508"/>
                      <a:pt x="508" y="440"/>
                      <a:pt x="541" y="335"/>
                    </a:cubicBezTo>
                    <a:cubicBezTo>
                      <a:pt x="592" y="163"/>
                      <a:pt x="465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0"/>
              <p:cNvSpPr/>
              <p:nvPr/>
            </p:nvSpPr>
            <p:spPr>
              <a:xfrm>
                <a:off x="4081959" y="3964147"/>
                <a:ext cx="126744" cy="306826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10763" extrusionOk="0">
                    <a:moveTo>
                      <a:pt x="3849" y="499"/>
                    </a:moveTo>
                    <a:lnTo>
                      <a:pt x="3849" y="499"/>
                    </a:lnTo>
                    <a:cubicBezTo>
                      <a:pt x="3862" y="811"/>
                      <a:pt x="3817" y="1304"/>
                      <a:pt x="3546" y="1608"/>
                    </a:cubicBezTo>
                    <a:cubicBezTo>
                      <a:pt x="3257" y="1931"/>
                      <a:pt x="2768" y="2022"/>
                      <a:pt x="2488" y="2048"/>
                    </a:cubicBezTo>
                    <a:cubicBezTo>
                      <a:pt x="2467" y="1758"/>
                      <a:pt x="2482" y="1244"/>
                      <a:pt x="2770" y="922"/>
                    </a:cubicBezTo>
                    <a:cubicBezTo>
                      <a:pt x="3059" y="600"/>
                      <a:pt x="3562" y="517"/>
                      <a:pt x="3849" y="499"/>
                    </a:cubicBezTo>
                    <a:close/>
                    <a:moveTo>
                      <a:pt x="604" y="501"/>
                    </a:moveTo>
                    <a:lnTo>
                      <a:pt x="604" y="501"/>
                    </a:lnTo>
                    <a:cubicBezTo>
                      <a:pt x="891" y="522"/>
                      <a:pt x="1397" y="604"/>
                      <a:pt x="1683" y="923"/>
                    </a:cubicBezTo>
                    <a:cubicBezTo>
                      <a:pt x="1972" y="1246"/>
                      <a:pt x="1987" y="1760"/>
                      <a:pt x="1966" y="2051"/>
                    </a:cubicBezTo>
                    <a:cubicBezTo>
                      <a:pt x="1686" y="2024"/>
                      <a:pt x="1196" y="1932"/>
                      <a:pt x="908" y="1610"/>
                    </a:cubicBezTo>
                    <a:cubicBezTo>
                      <a:pt x="637" y="1304"/>
                      <a:pt x="593" y="814"/>
                      <a:pt x="604" y="501"/>
                    </a:cubicBezTo>
                    <a:close/>
                    <a:moveTo>
                      <a:pt x="602" y="2276"/>
                    </a:moveTo>
                    <a:cubicBezTo>
                      <a:pt x="888" y="2294"/>
                      <a:pt x="1394" y="2376"/>
                      <a:pt x="1681" y="2698"/>
                    </a:cubicBezTo>
                    <a:cubicBezTo>
                      <a:pt x="1905" y="2947"/>
                      <a:pt x="1965" y="3314"/>
                      <a:pt x="1971" y="3602"/>
                    </a:cubicBezTo>
                    <a:lnTo>
                      <a:pt x="1971" y="3709"/>
                    </a:lnTo>
                    <a:cubicBezTo>
                      <a:pt x="1971" y="3749"/>
                      <a:pt x="1968" y="3789"/>
                      <a:pt x="1965" y="3824"/>
                    </a:cubicBezTo>
                    <a:cubicBezTo>
                      <a:pt x="1683" y="3798"/>
                      <a:pt x="1194" y="3707"/>
                      <a:pt x="906" y="3385"/>
                    </a:cubicBezTo>
                    <a:cubicBezTo>
                      <a:pt x="634" y="3080"/>
                      <a:pt x="589" y="2587"/>
                      <a:pt x="602" y="2276"/>
                    </a:cubicBezTo>
                    <a:close/>
                    <a:moveTo>
                      <a:pt x="3849" y="2274"/>
                    </a:moveTo>
                    <a:lnTo>
                      <a:pt x="3849" y="2274"/>
                    </a:lnTo>
                    <a:cubicBezTo>
                      <a:pt x="3861" y="2587"/>
                      <a:pt x="3817" y="3080"/>
                      <a:pt x="3546" y="3385"/>
                    </a:cubicBezTo>
                    <a:cubicBezTo>
                      <a:pt x="3257" y="3707"/>
                      <a:pt x="2770" y="3798"/>
                      <a:pt x="2488" y="3824"/>
                    </a:cubicBezTo>
                    <a:cubicBezTo>
                      <a:pt x="2468" y="3535"/>
                      <a:pt x="2483" y="3020"/>
                      <a:pt x="2770" y="2698"/>
                    </a:cubicBezTo>
                    <a:cubicBezTo>
                      <a:pt x="3059" y="2376"/>
                      <a:pt x="3562" y="2294"/>
                      <a:pt x="3849" y="2274"/>
                    </a:cubicBezTo>
                    <a:close/>
                    <a:moveTo>
                      <a:pt x="3847" y="4049"/>
                    </a:moveTo>
                    <a:cubicBezTo>
                      <a:pt x="3861" y="4362"/>
                      <a:pt x="3816" y="4855"/>
                      <a:pt x="3544" y="5158"/>
                    </a:cubicBezTo>
                    <a:cubicBezTo>
                      <a:pt x="3417" y="5300"/>
                      <a:pt x="3252" y="5396"/>
                      <a:pt x="3081" y="5464"/>
                    </a:cubicBezTo>
                    <a:cubicBezTo>
                      <a:pt x="3069" y="5470"/>
                      <a:pt x="3057" y="5476"/>
                      <a:pt x="3044" y="5479"/>
                    </a:cubicBezTo>
                    <a:cubicBezTo>
                      <a:pt x="2840" y="5554"/>
                      <a:pt x="2633" y="5585"/>
                      <a:pt x="2485" y="5599"/>
                    </a:cubicBezTo>
                    <a:cubicBezTo>
                      <a:pt x="2467" y="5308"/>
                      <a:pt x="2482" y="4795"/>
                      <a:pt x="2768" y="4473"/>
                    </a:cubicBezTo>
                    <a:cubicBezTo>
                      <a:pt x="2886" y="4340"/>
                      <a:pt x="3042" y="4248"/>
                      <a:pt x="3204" y="4184"/>
                    </a:cubicBezTo>
                    <a:cubicBezTo>
                      <a:pt x="3224" y="4179"/>
                      <a:pt x="3240" y="4172"/>
                      <a:pt x="3260" y="4164"/>
                    </a:cubicBezTo>
                    <a:cubicBezTo>
                      <a:pt x="3473" y="4089"/>
                      <a:pt x="3691" y="4058"/>
                      <a:pt x="3847" y="4049"/>
                    </a:cubicBezTo>
                    <a:close/>
                    <a:moveTo>
                      <a:pt x="602" y="4056"/>
                    </a:moveTo>
                    <a:cubicBezTo>
                      <a:pt x="888" y="4077"/>
                      <a:pt x="1395" y="4160"/>
                      <a:pt x="1681" y="4480"/>
                    </a:cubicBezTo>
                    <a:cubicBezTo>
                      <a:pt x="1905" y="4729"/>
                      <a:pt x="1965" y="5097"/>
                      <a:pt x="1971" y="5383"/>
                    </a:cubicBezTo>
                    <a:lnTo>
                      <a:pt x="1971" y="5491"/>
                    </a:lnTo>
                    <a:cubicBezTo>
                      <a:pt x="1971" y="5531"/>
                      <a:pt x="1968" y="5570"/>
                      <a:pt x="1965" y="5606"/>
                    </a:cubicBezTo>
                    <a:cubicBezTo>
                      <a:pt x="1816" y="5593"/>
                      <a:pt x="1612" y="5561"/>
                      <a:pt x="1408" y="5486"/>
                    </a:cubicBezTo>
                    <a:cubicBezTo>
                      <a:pt x="1395" y="5480"/>
                      <a:pt x="1380" y="5476"/>
                      <a:pt x="1367" y="5471"/>
                    </a:cubicBezTo>
                    <a:cubicBezTo>
                      <a:pt x="1196" y="5404"/>
                      <a:pt x="1031" y="5308"/>
                      <a:pt x="906" y="5165"/>
                    </a:cubicBezTo>
                    <a:cubicBezTo>
                      <a:pt x="634" y="4863"/>
                      <a:pt x="589" y="4371"/>
                      <a:pt x="602" y="4056"/>
                    </a:cubicBezTo>
                    <a:close/>
                    <a:moveTo>
                      <a:pt x="602" y="5825"/>
                    </a:moveTo>
                    <a:cubicBezTo>
                      <a:pt x="756" y="5837"/>
                      <a:pt x="971" y="5865"/>
                      <a:pt x="1184" y="5937"/>
                    </a:cubicBezTo>
                    <a:cubicBezTo>
                      <a:pt x="1209" y="5948"/>
                      <a:pt x="1233" y="5957"/>
                      <a:pt x="1260" y="5966"/>
                    </a:cubicBezTo>
                    <a:cubicBezTo>
                      <a:pt x="1417" y="6030"/>
                      <a:pt x="1567" y="6120"/>
                      <a:pt x="1681" y="6248"/>
                    </a:cubicBezTo>
                    <a:cubicBezTo>
                      <a:pt x="1905" y="6497"/>
                      <a:pt x="1965" y="6864"/>
                      <a:pt x="1971" y="7150"/>
                    </a:cubicBezTo>
                    <a:lnTo>
                      <a:pt x="1971" y="7257"/>
                    </a:lnTo>
                    <a:cubicBezTo>
                      <a:pt x="1971" y="7298"/>
                      <a:pt x="1968" y="7337"/>
                      <a:pt x="1965" y="7373"/>
                    </a:cubicBezTo>
                    <a:cubicBezTo>
                      <a:pt x="1683" y="7346"/>
                      <a:pt x="1194" y="7255"/>
                      <a:pt x="906" y="6933"/>
                    </a:cubicBezTo>
                    <a:cubicBezTo>
                      <a:pt x="634" y="6631"/>
                      <a:pt x="589" y="6138"/>
                      <a:pt x="602" y="5825"/>
                    </a:cubicBezTo>
                    <a:close/>
                    <a:moveTo>
                      <a:pt x="3847" y="5824"/>
                    </a:moveTo>
                    <a:cubicBezTo>
                      <a:pt x="3861" y="6137"/>
                      <a:pt x="3816" y="6630"/>
                      <a:pt x="3544" y="6933"/>
                    </a:cubicBezTo>
                    <a:cubicBezTo>
                      <a:pt x="3255" y="7255"/>
                      <a:pt x="2768" y="7346"/>
                      <a:pt x="2485" y="7373"/>
                    </a:cubicBezTo>
                    <a:cubicBezTo>
                      <a:pt x="2467" y="7083"/>
                      <a:pt x="2482" y="6570"/>
                      <a:pt x="2768" y="6246"/>
                    </a:cubicBezTo>
                    <a:cubicBezTo>
                      <a:pt x="2879" y="6123"/>
                      <a:pt x="3020" y="6035"/>
                      <a:pt x="3170" y="5973"/>
                    </a:cubicBezTo>
                    <a:cubicBezTo>
                      <a:pt x="3210" y="5960"/>
                      <a:pt x="3252" y="5945"/>
                      <a:pt x="3291" y="5928"/>
                    </a:cubicBezTo>
                    <a:cubicBezTo>
                      <a:pt x="3495" y="5861"/>
                      <a:pt x="3699" y="5836"/>
                      <a:pt x="3847" y="5824"/>
                    </a:cubicBezTo>
                    <a:close/>
                    <a:moveTo>
                      <a:pt x="3847" y="7601"/>
                    </a:moveTo>
                    <a:lnTo>
                      <a:pt x="3847" y="7601"/>
                    </a:lnTo>
                    <a:cubicBezTo>
                      <a:pt x="3861" y="7915"/>
                      <a:pt x="3817" y="8408"/>
                      <a:pt x="3546" y="8710"/>
                    </a:cubicBezTo>
                    <a:cubicBezTo>
                      <a:pt x="3257" y="9033"/>
                      <a:pt x="2770" y="9126"/>
                      <a:pt x="2488" y="9151"/>
                    </a:cubicBezTo>
                    <a:cubicBezTo>
                      <a:pt x="2468" y="8860"/>
                      <a:pt x="2483" y="8348"/>
                      <a:pt x="2770" y="8025"/>
                    </a:cubicBezTo>
                    <a:cubicBezTo>
                      <a:pt x="2892" y="7889"/>
                      <a:pt x="3054" y="7795"/>
                      <a:pt x="3222" y="7732"/>
                    </a:cubicBezTo>
                    <a:lnTo>
                      <a:pt x="3249" y="7720"/>
                    </a:lnTo>
                    <a:cubicBezTo>
                      <a:pt x="3467" y="7642"/>
                      <a:pt x="3690" y="7612"/>
                      <a:pt x="3847" y="7601"/>
                    </a:cubicBezTo>
                    <a:close/>
                    <a:moveTo>
                      <a:pt x="602" y="7607"/>
                    </a:moveTo>
                    <a:lnTo>
                      <a:pt x="602" y="7607"/>
                    </a:lnTo>
                    <a:cubicBezTo>
                      <a:pt x="759" y="7619"/>
                      <a:pt x="984" y="7649"/>
                      <a:pt x="1200" y="7726"/>
                    </a:cubicBezTo>
                    <a:cubicBezTo>
                      <a:pt x="1209" y="7729"/>
                      <a:pt x="1218" y="7733"/>
                      <a:pt x="1230" y="7736"/>
                    </a:cubicBezTo>
                    <a:cubicBezTo>
                      <a:pt x="1397" y="7801"/>
                      <a:pt x="1558" y="7894"/>
                      <a:pt x="1681" y="8031"/>
                    </a:cubicBezTo>
                    <a:cubicBezTo>
                      <a:pt x="1905" y="8280"/>
                      <a:pt x="1965" y="8648"/>
                      <a:pt x="1971" y="8934"/>
                    </a:cubicBezTo>
                    <a:lnTo>
                      <a:pt x="1971" y="9040"/>
                    </a:lnTo>
                    <a:cubicBezTo>
                      <a:pt x="1968" y="9082"/>
                      <a:pt x="1966" y="9121"/>
                      <a:pt x="1965" y="9157"/>
                    </a:cubicBezTo>
                    <a:cubicBezTo>
                      <a:pt x="1683" y="9130"/>
                      <a:pt x="1194" y="9039"/>
                      <a:pt x="906" y="8716"/>
                    </a:cubicBezTo>
                    <a:cubicBezTo>
                      <a:pt x="634" y="8414"/>
                      <a:pt x="589" y="7921"/>
                      <a:pt x="602" y="7607"/>
                    </a:cubicBezTo>
                    <a:close/>
                    <a:moveTo>
                      <a:pt x="442" y="0"/>
                    </a:moveTo>
                    <a:cubicBezTo>
                      <a:pt x="395" y="0"/>
                      <a:pt x="365" y="1"/>
                      <a:pt x="358" y="2"/>
                    </a:cubicBezTo>
                    <a:cubicBezTo>
                      <a:pt x="259" y="8"/>
                      <a:pt x="173" y="69"/>
                      <a:pt x="137" y="162"/>
                    </a:cubicBezTo>
                    <a:cubicBezTo>
                      <a:pt x="128" y="186"/>
                      <a:pt x="122" y="211"/>
                      <a:pt x="121" y="238"/>
                    </a:cubicBezTo>
                    <a:cubicBezTo>
                      <a:pt x="94" y="427"/>
                      <a:pt x="19" y="1193"/>
                      <a:pt x="388" y="1773"/>
                    </a:cubicBezTo>
                    <a:cubicBezTo>
                      <a:pt x="373" y="1773"/>
                      <a:pt x="362" y="1775"/>
                      <a:pt x="358" y="1775"/>
                    </a:cubicBezTo>
                    <a:cubicBezTo>
                      <a:pt x="259" y="1781"/>
                      <a:pt x="173" y="1842"/>
                      <a:pt x="137" y="1934"/>
                    </a:cubicBezTo>
                    <a:cubicBezTo>
                      <a:pt x="128" y="1958"/>
                      <a:pt x="122" y="1985"/>
                      <a:pt x="121" y="2010"/>
                    </a:cubicBezTo>
                    <a:cubicBezTo>
                      <a:pt x="94" y="2201"/>
                      <a:pt x="19" y="2967"/>
                      <a:pt x="391" y="3547"/>
                    </a:cubicBezTo>
                    <a:cubicBezTo>
                      <a:pt x="373" y="3547"/>
                      <a:pt x="364" y="3550"/>
                      <a:pt x="361" y="3550"/>
                    </a:cubicBezTo>
                    <a:cubicBezTo>
                      <a:pt x="263" y="3554"/>
                      <a:pt x="176" y="3617"/>
                      <a:pt x="139" y="3707"/>
                    </a:cubicBezTo>
                    <a:cubicBezTo>
                      <a:pt x="128" y="3732"/>
                      <a:pt x="122" y="3759"/>
                      <a:pt x="121" y="3785"/>
                    </a:cubicBezTo>
                    <a:cubicBezTo>
                      <a:pt x="94" y="3974"/>
                      <a:pt x="19" y="4738"/>
                      <a:pt x="388" y="5320"/>
                    </a:cubicBezTo>
                    <a:cubicBezTo>
                      <a:pt x="373" y="5320"/>
                      <a:pt x="362" y="5320"/>
                      <a:pt x="358" y="5321"/>
                    </a:cubicBezTo>
                    <a:cubicBezTo>
                      <a:pt x="260" y="5327"/>
                      <a:pt x="175" y="5389"/>
                      <a:pt x="137" y="5479"/>
                    </a:cubicBezTo>
                    <a:cubicBezTo>
                      <a:pt x="125" y="5506"/>
                      <a:pt x="121" y="5531"/>
                      <a:pt x="118" y="5558"/>
                    </a:cubicBezTo>
                    <a:cubicBezTo>
                      <a:pt x="92" y="5747"/>
                      <a:pt x="17" y="6513"/>
                      <a:pt x="388" y="7095"/>
                    </a:cubicBezTo>
                    <a:cubicBezTo>
                      <a:pt x="371" y="7095"/>
                      <a:pt x="362" y="7096"/>
                      <a:pt x="358" y="7096"/>
                    </a:cubicBezTo>
                    <a:cubicBezTo>
                      <a:pt x="260" y="7102"/>
                      <a:pt x="175" y="7164"/>
                      <a:pt x="137" y="7254"/>
                    </a:cubicBezTo>
                    <a:cubicBezTo>
                      <a:pt x="125" y="7279"/>
                      <a:pt x="121" y="7306"/>
                      <a:pt x="118" y="7331"/>
                    </a:cubicBezTo>
                    <a:cubicBezTo>
                      <a:pt x="88" y="7544"/>
                      <a:pt x="1" y="8463"/>
                      <a:pt x="527" y="9052"/>
                    </a:cubicBezTo>
                    <a:cubicBezTo>
                      <a:pt x="953" y="9526"/>
                      <a:pt x="1617" y="9638"/>
                      <a:pt x="1968" y="9662"/>
                    </a:cubicBezTo>
                    <a:lnTo>
                      <a:pt x="1968" y="10257"/>
                    </a:lnTo>
                    <a:lnTo>
                      <a:pt x="1217" y="10257"/>
                    </a:lnTo>
                    <a:cubicBezTo>
                      <a:pt x="1089" y="10257"/>
                      <a:pt x="977" y="10347"/>
                      <a:pt x="957" y="10472"/>
                    </a:cubicBezTo>
                    <a:cubicBezTo>
                      <a:pt x="935" y="10629"/>
                      <a:pt x="1058" y="10763"/>
                      <a:pt x="1209" y="10763"/>
                    </a:cubicBezTo>
                    <a:lnTo>
                      <a:pt x="3233" y="10763"/>
                    </a:lnTo>
                    <a:cubicBezTo>
                      <a:pt x="3360" y="10763"/>
                      <a:pt x="3473" y="10673"/>
                      <a:pt x="3491" y="10547"/>
                    </a:cubicBezTo>
                    <a:cubicBezTo>
                      <a:pt x="3515" y="10397"/>
                      <a:pt x="3395" y="10262"/>
                      <a:pt x="3240" y="10262"/>
                    </a:cubicBezTo>
                    <a:lnTo>
                      <a:pt x="2476" y="10262"/>
                    </a:lnTo>
                    <a:lnTo>
                      <a:pt x="2476" y="9668"/>
                    </a:lnTo>
                    <a:cubicBezTo>
                      <a:pt x="2828" y="9644"/>
                      <a:pt x="3494" y="9532"/>
                      <a:pt x="3921" y="9058"/>
                    </a:cubicBezTo>
                    <a:cubicBezTo>
                      <a:pt x="4445" y="8471"/>
                      <a:pt x="4358" y="7555"/>
                      <a:pt x="4328" y="7339"/>
                    </a:cubicBezTo>
                    <a:cubicBezTo>
                      <a:pt x="4327" y="7312"/>
                      <a:pt x="4321" y="7283"/>
                      <a:pt x="4310" y="7257"/>
                    </a:cubicBezTo>
                    <a:cubicBezTo>
                      <a:pt x="4273" y="7167"/>
                      <a:pt x="4186" y="7105"/>
                      <a:pt x="4089" y="7099"/>
                    </a:cubicBezTo>
                    <a:cubicBezTo>
                      <a:pt x="4086" y="7099"/>
                      <a:pt x="4074" y="7099"/>
                      <a:pt x="4059" y="7098"/>
                    </a:cubicBezTo>
                    <a:cubicBezTo>
                      <a:pt x="4429" y="6519"/>
                      <a:pt x="4355" y="5756"/>
                      <a:pt x="4328" y="5563"/>
                    </a:cubicBezTo>
                    <a:cubicBezTo>
                      <a:pt x="4327" y="5536"/>
                      <a:pt x="4321" y="5507"/>
                      <a:pt x="4310" y="5480"/>
                    </a:cubicBezTo>
                    <a:cubicBezTo>
                      <a:pt x="4273" y="5390"/>
                      <a:pt x="4186" y="5329"/>
                      <a:pt x="4089" y="5323"/>
                    </a:cubicBezTo>
                    <a:cubicBezTo>
                      <a:pt x="4086" y="5323"/>
                      <a:pt x="4077" y="5323"/>
                      <a:pt x="4059" y="5321"/>
                    </a:cubicBezTo>
                    <a:cubicBezTo>
                      <a:pt x="4426" y="4743"/>
                      <a:pt x="4355" y="3981"/>
                      <a:pt x="4327" y="3789"/>
                    </a:cubicBezTo>
                    <a:cubicBezTo>
                      <a:pt x="4325" y="3761"/>
                      <a:pt x="4319" y="3732"/>
                      <a:pt x="4309" y="3707"/>
                    </a:cubicBezTo>
                    <a:cubicBezTo>
                      <a:pt x="4271" y="3617"/>
                      <a:pt x="4185" y="3554"/>
                      <a:pt x="4087" y="3550"/>
                    </a:cubicBezTo>
                    <a:cubicBezTo>
                      <a:pt x="4084" y="3550"/>
                      <a:pt x="4072" y="3550"/>
                      <a:pt x="4057" y="3547"/>
                    </a:cubicBezTo>
                    <a:cubicBezTo>
                      <a:pt x="4426" y="2970"/>
                      <a:pt x="4352" y="2208"/>
                      <a:pt x="4327" y="2013"/>
                    </a:cubicBezTo>
                    <a:cubicBezTo>
                      <a:pt x="4325" y="1986"/>
                      <a:pt x="4319" y="1958"/>
                      <a:pt x="4310" y="1934"/>
                    </a:cubicBezTo>
                    <a:cubicBezTo>
                      <a:pt x="4274" y="1842"/>
                      <a:pt x="4186" y="1781"/>
                      <a:pt x="4089" y="1775"/>
                    </a:cubicBezTo>
                    <a:cubicBezTo>
                      <a:pt x="4086" y="1775"/>
                      <a:pt x="4075" y="1775"/>
                      <a:pt x="4059" y="1773"/>
                    </a:cubicBezTo>
                    <a:cubicBezTo>
                      <a:pt x="4427" y="1193"/>
                      <a:pt x="4355" y="433"/>
                      <a:pt x="4328" y="240"/>
                    </a:cubicBezTo>
                    <a:cubicBezTo>
                      <a:pt x="4327" y="214"/>
                      <a:pt x="4321" y="186"/>
                      <a:pt x="4312" y="162"/>
                    </a:cubicBezTo>
                    <a:cubicBezTo>
                      <a:pt x="4276" y="69"/>
                      <a:pt x="4188" y="8"/>
                      <a:pt x="4090" y="2"/>
                    </a:cubicBezTo>
                    <a:cubicBezTo>
                      <a:pt x="4083" y="1"/>
                      <a:pt x="4054" y="0"/>
                      <a:pt x="4007" y="0"/>
                    </a:cubicBezTo>
                    <a:cubicBezTo>
                      <a:pt x="3737" y="0"/>
                      <a:pt x="2885" y="44"/>
                      <a:pt x="2389" y="598"/>
                    </a:cubicBezTo>
                    <a:cubicBezTo>
                      <a:pt x="2326" y="669"/>
                      <a:pt x="2272" y="747"/>
                      <a:pt x="2224" y="826"/>
                    </a:cubicBezTo>
                    <a:cubicBezTo>
                      <a:pt x="2177" y="747"/>
                      <a:pt x="2123" y="669"/>
                      <a:pt x="2059" y="598"/>
                    </a:cubicBezTo>
                    <a:cubicBezTo>
                      <a:pt x="1565" y="44"/>
                      <a:pt x="714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0"/>
              <p:cNvSpPr/>
              <p:nvPr/>
            </p:nvSpPr>
            <p:spPr>
              <a:xfrm>
                <a:off x="4082045" y="4256662"/>
                <a:ext cx="16933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4" h="508" extrusionOk="0">
                    <a:moveTo>
                      <a:pt x="299" y="1"/>
                    </a:moveTo>
                    <a:cubicBezTo>
                      <a:pt x="188" y="1"/>
                      <a:pt x="88" y="68"/>
                      <a:pt x="56" y="173"/>
                    </a:cubicBezTo>
                    <a:cubicBezTo>
                      <a:pt x="1" y="349"/>
                      <a:pt x="131" y="508"/>
                      <a:pt x="298" y="508"/>
                    </a:cubicBezTo>
                    <a:lnTo>
                      <a:pt x="299" y="508"/>
                    </a:lnTo>
                    <a:cubicBezTo>
                      <a:pt x="409" y="508"/>
                      <a:pt x="509" y="440"/>
                      <a:pt x="544" y="335"/>
                    </a:cubicBezTo>
                    <a:cubicBezTo>
                      <a:pt x="593" y="163"/>
                      <a:pt x="464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0"/>
              <p:cNvSpPr/>
              <p:nvPr/>
            </p:nvSpPr>
            <p:spPr>
              <a:xfrm>
                <a:off x="3957638" y="4014548"/>
                <a:ext cx="126716" cy="256682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9004" extrusionOk="0">
                    <a:moveTo>
                      <a:pt x="600" y="508"/>
                    </a:moveTo>
                    <a:lnTo>
                      <a:pt x="600" y="508"/>
                    </a:lnTo>
                    <a:cubicBezTo>
                      <a:pt x="886" y="527"/>
                      <a:pt x="1393" y="609"/>
                      <a:pt x="1679" y="930"/>
                    </a:cubicBezTo>
                    <a:cubicBezTo>
                      <a:pt x="1902" y="1179"/>
                      <a:pt x="1962" y="1546"/>
                      <a:pt x="1967" y="1834"/>
                    </a:cubicBezTo>
                    <a:lnTo>
                      <a:pt x="1967" y="1941"/>
                    </a:lnTo>
                    <a:cubicBezTo>
                      <a:pt x="1967" y="1981"/>
                      <a:pt x="1965" y="2021"/>
                      <a:pt x="1962" y="2056"/>
                    </a:cubicBezTo>
                    <a:cubicBezTo>
                      <a:pt x="1680" y="2030"/>
                      <a:pt x="1192" y="1939"/>
                      <a:pt x="902" y="1617"/>
                    </a:cubicBezTo>
                    <a:cubicBezTo>
                      <a:pt x="631" y="1312"/>
                      <a:pt x="588" y="819"/>
                      <a:pt x="600" y="508"/>
                    </a:cubicBezTo>
                    <a:close/>
                    <a:moveTo>
                      <a:pt x="3846" y="506"/>
                    </a:moveTo>
                    <a:lnTo>
                      <a:pt x="3846" y="506"/>
                    </a:lnTo>
                    <a:cubicBezTo>
                      <a:pt x="3860" y="819"/>
                      <a:pt x="3815" y="1312"/>
                      <a:pt x="3544" y="1615"/>
                    </a:cubicBezTo>
                    <a:cubicBezTo>
                      <a:pt x="3254" y="1938"/>
                      <a:pt x="2767" y="2030"/>
                      <a:pt x="2484" y="2056"/>
                    </a:cubicBezTo>
                    <a:cubicBezTo>
                      <a:pt x="2464" y="1764"/>
                      <a:pt x="2479" y="1252"/>
                      <a:pt x="2767" y="930"/>
                    </a:cubicBezTo>
                    <a:cubicBezTo>
                      <a:pt x="3056" y="608"/>
                      <a:pt x="3560" y="526"/>
                      <a:pt x="3846" y="506"/>
                    </a:cubicBezTo>
                    <a:close/>
                    <a:moveTo>
                      <a:pt x="3845" y="2281"/>
                    </a:moveTo>
                    <a:lnTo>
                      <a:pt x="3845" y="2281"/>
                    </a:lnTo>
                    <a:cubicBezTo>
                      <a:pt x="3857" y="2594"/>
                      <a:pt x="3813" y="3087"/>
                      <a:pt x="3541" y="3390"/>
                    </a:cubicBezTo>
                    <a:cubicBezTo>
                      <a:pt x="3416" y="3531"/>
                      <a:pt x="3251" y="3628"/>
                      <a:pt x="3082" y="3694"/>
                    </a:cubicBezTo>
                    <a:cubicBezTo>
                      <a:pt x="3067" y="3702"/>
                      <a:pt x="3052" y="3708"/>
                      <a:pt x="3037" y="3712"/>
                    </a:cubicBezTo>
                    <a:cubicBezTo>
                      <a:pt x="2835" y="3786"/>
                      <a:pt x="2631" y="3817"/>
                      <a:pt x="2482" y="3831"/>
                    </a:cubicBezTo>
                    <a:cubicBezTo>
                      <a:pt x="2464" y="3540"/>
                      <a:pt x="2479" y="3027"/>
                      <a:pt x="2766" y="2705"/>
                    </a:cubicBezTo>
                    <a:cubicBezTo>
                      <a:pt x="2884" y="2572"/>
                      <a:pt x="3038" y="2480"/>
                      <a:pt x="3200" y="2416"/>
                    </a:cubicBezTo>
                    <a:cubicBezTo>
                      <a:pt x="3218" y="2408"/>
                      <a:pt x="3238" y="2404"/>
                      <a:pt x="3256" y="2396"/>
                    </a:cubicBezTo>
                    <a:cubicBezTo>
                      <a:pt x="3470" y="2321"/>
                      <a:pt x="3689" y="2290"/>
                      <a:pt x="3845" y="2281"/>
                    </a:cubicBezTo>
                    <a:close/>
                    <a:moveTo>
                      <a:pt x="600" y="2284"/>
                    </a:moveTo>
                    <a:cubicBezTo>
                      <a:pt x="756" y="2294"/>
                      <a:pt x="973" y="2323"/>
                      <a:pt x="1187" y="2398"/>
                    </a:cubicBezTo>
                    <a:cubicBezTo>
                      <a:pt x="1207" y="2405"/>
                      <a:pt x="1225" y="2413"/>
                      <a:pt x="1244" y="2419"/>
                    </a:cubicBezTo>
                    <a:cubicBezTo>
                      <a:pt x="1405" y="2482"/>
                      <a:pt x="1560" y="2573"/>
                      <a:pt x="1679" y="2706"/>
                    </a:cubicBezTo>
                    <a:cubicBezTo>
                      <a:pt x="1902" y="2955"/>
                      <a:pt x="1962" y="3323"/>
                      <a:pt x="1967" y="3610"/>
                    </a:cubicBezTo>
                    <a:lnTo>
                      <a:pt x="1967" y="3717"/>
                    </a:lnTo>
                    <a:cubicBezTo>
                      <a:pt x="1967" y="3757"/>
                      <a:pt x="1965" y="3798"/>
                      <a:pt x="1962" y="3832"/>
                    </a:cubicBezTo>
                    <a:cubicBezTo>
                      <a:pt x="1814" y="3820"/>
                      <a:pt x="1608" y="3787"/>
                      <a:pt x="1406" y="3715"/>
                    </a:cubicBezTo>
                    <a:lnTo>
                      <a:pt x="1363" y="3697"/>
                    </a:lnTo>
                    <a:cubicBezTo>
                      <a:pt x="1193" y="3630"/>
                      <a:pt x="1030" y="3532"/>
                      <a:pt x="902" y="3393"/>
                    </a:cubicBezTo>
                    <a:cubicBezTo>
                      <a:pt x="631" y="3089"/>
                      <a:pt x="586" y="2596"/>
                      <a:pt x="600" y="2284"/>
                    </a:cubicBezTo>
                    <a:close/>
                    <a:moveTo>
                      <a:pt x="600" y="4056"/>
                    </a:moveTo>
                    <a:lnTo>
                      <a:pt x="600" y="4056"/>
                    </a:lnTo>
                    <a:cubicBezTo>
                      <a:pt x="747" y="4065"/>
                      <a:pt x="952" y="4093"/>
                      <a:pt x="1156" y="4160"/>
                    </a:cubicBezTo>
                    <a:cubicBezTo>
                      <a:pt x="1196" y="4177"/>
                      <a:pt x="1238" y="4192"/>
                      <a:pt x="1277" y="4205"/>
                    </a:cubicBezTo>
                    <a:cubicBezTo>
                      <a:pt x="1426" y="4270"/>
                      <a:pt x="1568" y="4355"/>
                      <a:pt x="1677" y="4480"/>
                    </a:cubicBezTo>
                    <a:cubicBezTo>
                      <a:pt x="1899" y="4729"/>
                      <a:pt x="1959" y="5096"/>
                      <a:pt x="1965" y="5382"/>
                    </a:cubicBezTo>
                    <a:lnTo>
                      <a:pt x="1965" y="5489"/>
                    </a:lnTo>
                    <a:cubicBezTo>
                      <a:pt x="1965" y="5530"/>
                      <a:pt x="1964" y="5569"/>
                      <a:pt x="1959" y="5605"/>
                    </a:cubicBezTo>
                    <a:cubicBezTo>
                      <a:pt x="1679" y="5578"/>
                      <a:pt x="1189" y="5487"/>
                      <a:pt x="901" y="5165"/>
                    </a:cubicBezTo>
                    <a:cubicBezTo>
                      <a:pt x="631" y="4863"/>
                      <a:pt x="588" y="4370"/>
                      <a:pt x="600" y="4056"/>
                    </a:cubicBezTo>
                    <a:close/>
                    <a:moveTo>
                      <a:pt x="3845" y="4056"/>
                    </a:moveTo>
                    <a:lnTo>
                      <a:pt x="3845" y="4056"/>
                    </a:lnTo>
                    <a:cubicBezTo>
                      <a:pt x="3857" y="4369"/>
                      <a:pt x="3813" y="4862"/>
                      <a:pt x="3541" y="5165"/>
                    </a:cubicBezTo>
                    <a:cubicBezTo>
                      <a:pt x="3253" y="5487"/>
                      <a:pt x="2766" y="5578"/>
                      <a:pt x="2482" y="5605"/>
                    </a:cubicBezTo>
                    <a:cubicBezTo>
                      <a:pt x="2464" y="5315"/>
                      <a:pt x="2479" y="4802"/>
                      <a:pt x="2766" y="4478"/>
                    </a:cubicBezTo>
                    <a:cubicBezTo>
                      <a:pt x="2877" y="4355"/>
                      <a:pt x="3016" y="4267"/>
                      <a:pt x="3166" y="4205"/>
                    </a:cubicBezTo>
                    <a:cubicBezTo>
                      <a:pt x="3208" y="4192"/>
                      <a:pt x="3248" y="4177"/>
                      <a:pt x="3289" y="4160"/>
                    </a:cubicBezTo>
                    <a:cubicBezTo>
                      <a:pt x="3493" y="4093"/>
                      <a:pt x="3696" y="4068"/>
                      <a:pt x="3845" y="4056"/>
                    </a:cubicBezTo>
                    <a:close/>
                    <a:moveTo>
                      <a:pt x="600" y="5833"/>
                    </a:moveTo>
                    <a:lnTo>
                      <a:pt x="600" y="5833"/>
                    </a:lnTo>
                    <a:cubicBezTo>
                      <a:pt x="886" y="5854"/>
                      <a:pt x="1393" y="5937"/>
                      <a:pt x="1679" y="6257"/>
                    </a:cubicBezTo>
                    <a:cubicBezTo>
                      <a:pt x="1902" y="6506"/>
                      <a:pt x="1962" y="6874"/>
                      <a:pt x="1967" y="7160"/>
                    </a:cubicBezTo>
                    <a:lnTo>
                      <a:pt x="1967" y="7268"/>
                    </a:lnTo>
                    <a:cubicBezTo>
                      <a:pt x="1967" y="7308"/>
                      <a:pt x="1965" y="7347"/>
                      <a:pt x="1962" y="7383"/>
                    </a:cubicBezTo>
                    <a:cubicBezTo>
                      <a:pt x="1680" y="7358"/>
                      <a:pt x="1192" y="7265"/>
                      <a:pt x="902" y="6942"/>
                    </a:cubicBezTo>
                    <a:cubicBezTo>
                      <a:pt x="631" y="6640"/>
                      <a:pt x="586" y="6148"/>
                      <a:pt x="600" y="5833"/>
                    </a:cubicBezTo>
                    <a:close/>
                    <a:moveTo>
                      <a:pt x="3846" y="5833"/>
                    </a:moveTo>
                    <a:lnTo>
                      <a:pt x="3846" y="5833"/>
                    </a:lnTo>
                    <a:cubicBezTo>
                      <a:pt x="3858" y="6147"/>
                      <a:pt x="3815" y="6640"/>
                      <a:pt x="3544" y="6942"/>
                    </a:cubicBezTo>
                    <a:cubicBezTo>
                      <a:pt x="3254" y="7265"/>
                      <a:pt x="2767" y="7358"/>
                      <a:pt x="2484" y="7383"/>
                    </a:cubicBezTo>
                    <a:cubicBezTo>
                      <a:pt x="2466" y="7092"/>
                      <a:pt x="2481" y="6580"/>
                      <a:pt x="2767" y="6257"/>
                    </a:cubicBezTo>
                    <a:cubicBezTo>
                      <a:pt x="2889" y="6121"/>
                      <a:pt x="3052" y="6027"/>
                      <a:pt x="3218" y="5964"/>
                    </a:cubicBezTo>
                    <a:cubicBezTo>
                      <a:pt x="3229" y="5959"/>
                      <a:pt x="3238" y="5956"/>
                      <a:pt x="3248" y="5952"/>
                    </a:cubicBezTo>
                    <a:cubicBezTo>
                      <a:pt x="3466" y="5874"/>
                      <a:pt x="3689" y="5844"/>
                      <a:pt x="3846" y="5833"/>
                    </a:cubicBezTo>
                    <a:close/>
                    <a:moveTo>
                      <a:pt x="445" y="0"/>
                    </a:moveTo>
                    <a:cubicBezTo>
                      <a:pt x="395" y="0"/>
                      <a:pt x="364" y="2"/>
                      <a:pt x="357" y="2"/>
                    </a:cubicBezTo>
                    <a:cubicBezTo>
                      <a:pt x="259" y="8"/>
                      <a:pt x="175" y="68"/>
                      <a:pt x="138" y="158"/>
                    </a:cubicBezTo>
                    <a:cubicBezTo>
                      <a:pt x="127" y="184"/>
                      <a:pt x="121" y="212"/>
                      <a:pt x="120" y="241"/>
                    </a:cubicBezTo>
                    <a:cubicBezTo>
                      <a:pt x="93" y="430"/>
                      <a:pt x="18" y="1199"/>
                      <a:pt x="390" y="1779"/>
                    </a:cubicBezTo>
                    <a:cubicBezTo>
                      <a:pt x="372" y="1779"/>
                      <a:pt x="363" y="1780"/>
                      <a:pt x="360" y="1780"/>
                    </a:cubicBezTo>
                    <a:cubicBezTo>
                      <a:pt x="264" y="1786"/>
                      <a:pt x="180" y="1845"/>
                      <a:pt x="139" y="1933"/>
                    </a:cubicBezTo>
                    <a:cubicBezTo>
                      <a:pt x="129" y="1961"/>
                      <a:pt x="121" y="1988"/>
                      <a:pt x="120" y="2017"/>
                    </a:cubicBezTo>
                    <a:cubicBezTo>
                      <a:pt x="93" y="2206"/>
                      <a:pt x="18" y="2973"/>
                      <a:pt x="387" y="3553"/>
                    </a:cubicBezTo>
                    <a:cubicBezTo>
                      <a:pt x="372" y="3553"/>
                      <a:pt x="361" y="3555"/>
                      <a:pt x="357" y="3555"/>
                    </a:cubicBezTo>
                    <a:cubicBezTo>
                      <a:pt x="262" y="3561"/>
                      <a:pt x="177" y="3619"/>
                      <a:pt x="138" y="3708"/>
                    </a:cubicBezTo>
                    <a:cubicBezTo>
                      <a:pt x="127" y="3735"/>
                      <a:pt x="120" y="3763"/>
                      <a:pt x="117" y="3792"/>
                    </a:cubicBezTo>
                    <a:cubicBezTo>
                      <a:pt x="91" y="3981"/>
                      <a:pt x="17" y="4750"/>
                      <a:pt x="387" y="5330"/>
                    </a:cubicBezTo>
                    <a:cubicBezTo>
                      <a:pt x="370" y="5330"/>
                      <a:pt x="361" y="5331"/>
                      <a:pt x="357" y="5331"/>
                    </a:cubicBezTo>
                    <a:cubicBezTo>
                      <a:pt x="262" y="5337"/>
                      <a:pt x="177" y="5396"/>
                      <a:pt x="138" y="5484"/>
                    </a:cubicBezTo>
                    <a:cubicBezTo>
                      <a:pt x="127" y="5511"/>
                      <a:pt x="120" y="5539"/>
                      <a:pt x="117" y="5568"/>
                    </a:cubicBezTo>
                    <a:cubicBezTo>
                      <a:pt x="87" y="5778"/>
                      <a:pt x="0" y="6700"/>
                      <a:pt x="526" y="7290"/>
                    </a:cubicBezTo>
                    <a:cubicBezTo>
                      <a:pt x="952" y="7764"/>
                      <a:pt x="1616" y="7876"/>
                      <a:pt x="1967" y="7902"/>
                    </a:cubicBezTo>
                    <a:lnTo>
                      <a:pt x="1967" y="8498"/>
                    </a:lnTo>
                    <a:lnTo>
                      <a:pt x="354" y="8498"/>
                    </a:lnTo>
                    <a:cubicBezTo>
                      <a:pt x="226" y="8498"/>
                      <a:pt x="114" y="8588"/>
                      <a:pt x="94" y="8714"/>
                    </a:cubicBezTo>
                    <a:cubicBezTo>
                      <a:pt x="72" y="8872"/>
                      <a:pt x="195" y="9004"/>
                      <a:pt x="346" y="9004"/>
                    </a:cubicBezTo>
                    <a:lnTo>
                      <a:pt x="3711" y="9004"/>
                    </a:lnTo>
                    <a:cubicBezTo>
                      <a:pt x="3839" y="9004"/>
                      <a:pt x="3951" y="8914"/>
                      <a:pt x="3971" y="8789"/>
                    </a:cubicBezTo>
                    <a:cubicBezTo>
                      <a:pt x="3993" y="8632"/>
                      <a:pt x="3870" y="8498"/>
                      <a:pt x="3719" y="8498"/>
                    </a:cubicBezTo>
                    <a:lnTo>
                      <a:pt x="2475" y="8498"/>
                    </a:lnTo>
                    <a:lnTo>
                      <a:pt x="2475" y="7902"/>
                    </a:lnTo>
                    <a:cubicBezTo>
                      <a:pt x="2827" y="7878"/>
                      <a:pt x="3494" y="7765"/>
                      <a:pt x="3920" y="7290"/>
                    </a:cubicBezTo>
                    <a:cubicBezTo>
                      <a:pt x="4444" y="6701"/>
                      <a:pt x="4357" y="5785"/>
                      <a:pt x="4328" y="5569"/>
                    </a:cubicBezTo>
                    <a:cubicBezTo>
                      <a:pt x="4326" y="5539"/>
                      <a:pt x="4319" y="5509"/>
                      <a:pt x="4308" y="5484"/>
                    </a:cubicBezTo>
                    <a:cubicBezTo>
                      <a:pt x="4271" y="5396"/>
                      <a:pt x="4184" y="5337"/>
                      <a:pt x="4088" y="5331"/>
                    </a:cubicBezTo>
                    <a:cubicBezTo>
                      <a:pt x="4085" y="5331"/>
                      <a:pt x="4073" y="5331"/>
                      <a:pt x="4058" y="5330"/>
                    </a:cubicBezTo>
                    <a:cubicBezTo>
                      <a:pt x="4428" y="4751"/>
                      <a:pt x="4354" y="3987"/>
                      <a:pt x="4328" y="3793"/>
                    </a:cubicBezTo>
                    <a:cubicBezTo>
                      <a:pt x="4326" y="3763"/>
                      <a:pt x="4319" y="3733"/>
                      <a:pt x="4307" y="3708"/>
                    </a:cubicBezTo>
                    <a:cubicBezTo>
                      <a:pt x="4269" y="3619"/>
                      <a:pt x="4184" y="3561"/>
                      <a:pt x="4088" y="3555"/>
                    </a:cubicBezTo>
                    <a:cubicBezTo>
                      <a:pt x="4085" y="3555"/>
                      <a:pt x="4076" y="3555"/>
                      <a:pt x="4058" y="3553"/>
                    </a:cubicBezTo>
                    <a:cubicBezTo>
                      <a:pt x="4428" y="2973"/>
                      <a:pt x="4354" y="2210"/>
                      <a:pt x="4328" y="2017"/>
                    </a:cubicBezTo>
                    <a:cubicBezTo>
                      <a:pt x="4326" y="1987"/>
                      <a:pt x="4319" y="1957"/>
                      <a:pt x="4307" y="1930"/>
                    </a:cubicBezTo>
                    <a:cubicBezTo>
                      <a:pt x="4269" y="1843"/>
                      <a:pt x="4184" y="1785"/>
                      <a:pt x="4088" y="1779"/>
                    </a:cubicBezTo>
                    <a:cubicBezTo>
                      <a:pt x="4085" y="1779"/>
                      <a:pt x="4073" y="1779"/>
                      <a:pt x="4058" y="1777"/>
                    </a:cubicBezTo>
                    <a:cubicBezTo>
                      <a:pt x="4426" y="1199"/>
                      <a:pt x="4354" y="436"/>
                      <a:pt x="4328" y="241"/>
                    </a:cubicBezTo>
                    <a:cubicBezTo>
                      <a:pt x="4326" y="212"/>
                      <a:pt x="4320" y="182"/>
                      <a:pt x="4310" y="157"/>
                    </a:cubicBezTo>
                    <a:cubicBezTo>
                      <a:pt x="4272" y="67"/>
                      <a:pt x="4185" y="7"/>
                      <a:pt x="4089" y="2"/>
                    </a:cubicBezTo>
                    <a:cubicBezTo>
                      <a:pt x="4082" y="2"/>
                      <a:pt x="4053" y="1"/>
                      <a:pt x="4006" y="1"/>
                    </a:cubicBezTo>
                    <a:cubicBezTo>
                      <a:pt x="3736" y="1"/>
                      <a:pt x="2884" y="45"/>
                      <a:pt x="2388" y="599"/>
                    </a:cubicBezTo>
                    <a:cubicBezTo>
                      <a:pt x="2325" y="669"/>
                      <a:pt x="2271" y="746"/>
                      <a:pt x="2223" y="827"/>
                    </a:cubicBezTo>
                    <a:cubicBezTo>
                      <a:pt x="2177" y="746"/>
                      <a:pt x="2123" y="669"/>
                      <a:pt x="2058" y="599"/>
                    </a:cubicBezTo>
                    <a:cubicBezTo>
                      <a:pt x="1566" y="49"/>
                      <a:pt x="721" y="0"/>
                      <a:pt x="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0"/>
              <p:cNvSpPr/>
              <p:nvPr/>
            </p:nvSpPr>
            <p:spPr>
              <a:xfrm>
                <a:off x="4013770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8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0"/>
              <p:cNvSpPr/>
              <p:nvPr/>
            </p:nvSpPr>
            <p:spPr>
              <a:xfrm>
                <a:off x="4013770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0"/>
              <p:cNvSpPr/>
              <p:nvPr/>
            </p:nvSpPr>
            <p:spPr>
              <a:xfrm>
                <a:off x="3985576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0"/>
              <p:cNvSpPr/>
              <p:nvPr/>
            </p:nvSpPr>
            <p:spPr>
              <a:xfrm>
                <a:off x="3985576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7" y="58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0"/>
              <p:cNvSpPr/>
              <p:nvPr/>
            </p:nvSpPr>
            <p:spPr>
              <a:xfrm>
                <a:off x="4041963" y="3979997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8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0"/>
              <p:cNvSpPr/>
              <p:nvPr/>
            </p:nvSpPr>
            <p:spPr>
              <a:xfrm>
                <a:off x="4041963" y="3958474"/>
                <a:ext cx="14453" cy="1465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4" extrusionOk="0">
                    <a:moveTo>
                      <a:pt x="254" y="1"/>
                    </a:moveTo>
                    <a:cubicBezTo>
                      <a:pt x="114" y="1"/>
                      <a:pt x="1" y="114"/>
                      <a:pt x="1" y="256"/>
                    </a:cubicBezTo>
                    <a:lnTo>
                      <a:pt x="1" y="259"/>
                    </a:lnTo>
                    <a:cubicBezTo>
                      <a:pt x="1" y="398"/>
                      <a:pt x="115" y="514"/>
                      <a:pt x="254" y="514"/>
                    </a:cubicBezTo>
                    <a:cubicBezTo>
                      <a:pt x="266" y="514"/>
                      <a:pt x="278" y="513"/>
                      <a:pt x="290" y="511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8" y="58"/>
                      <a:pt x="356" y="21"/>
                    </a:cubicBezTo>
                    <a:cubicBezTo>
                      <a:pt x="321" y="7"/>
                      <a:pt x="287" y="1"/>
                      <a:pt x="2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1" name="Google Shape;471;p40"/>
          <p:cNvGrpSpPr/>
          <p:nvPr/>
        </p:nvGrpSpPr>
        <p:grpSpPr>
          <a:xfrm>
            <a:off x="829654" y="3131579"/>
            <a:ext cx="422456" cy="418247"/>
            <a:chOff x="7238110" y="2698043"/>
            <a:chExt cx="374817" cy="371082"/>
          </a:xfrm>
        </p:grpSpPr>
        <p:sp>
          <p:nvSpPr>
            <p:cNvPr id="472" name="Google Shape;472;p40"/>
            <p:cNvSpPr/>
            <p:nvPr/>
          </p:nvSpPr>
          <p:spPr>
            <a:xfrm>
              <a:off x="7423210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7404794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1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736924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5" y="1469"/>
                  </a:cubicBezTo>
                  <a:cubicBezTo>
                    <a:pt x="872" y="1819"/>
                    <a:pt x="1427" y="1875"/>
                    <a:pt x="1739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7298945" y="2756341"/>
              <a:ext cx="58925" cy="53480"/>
            </a:xfrm>
            <a:custGeom>
              <a:avLst/>
              <a:gdLst/>
              <a:ahLst/>
              <a:cxnLst/>
              <a:rect l="l" t="t" r="r" b="b"/>
              <a:pathLst>
                <a:path w="2067" h="1876" extrusionOk="0">
                  <a:moveTo>
                    <a:pt x="1781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4" y="1861"/>
                    <a:pt x="94" y="1865"/>
                  </a:cubicBezTo>
                  <a:cubicBezTo>
                    <a:pt x="94" y="1865"/>
                    <a:pt x="182" y="1876"/>
                    <a:pt x="320" y="1876"/>
                  </a:cubicBezTo>
                  <a:cubicBezTo>
                    <a:pt x="631" y="1876"/>
                    <a:pt x="1192" y="1822"/>
                    <a:pt x="1552" y="1471"/>
                  </a:cubicBezTo>
                  <a:cubicBezTo>
                    <a:pt x="2066" y="966"/>
                    <a:pt x="1952" y="15"/>
                    <a:pt x="1952" y="8"/>
                  </a:cubicBezTo>
                  <a:cubicBezTo>
                    <a:pt x="1951" y="8"/>
                    <a:pt x="1886" y="1"/>
                    <a:pt x="1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7280444" y="2705969"/>
              <a:ext cx="42391" cy="74975"/>
            </a:xfrm>
            <a:custGeom>
              <a:avLst/>
              <a:gdLst/>
              <a:ahLst/>
              <a:cxnLst/>
              <a:rect l="l" t="t" r="r" b="b"/>
              <a:pathLst>
                <a:path w="1487" h="2630" extrusionOk="0">
                  <a:moveTo>
                    <a:pt x="728" y="0"/>
                  </a:moveTo>
                  <a:cubicBezTo>
                    <a:pt x="726" y="5"/>
                    <a:pt x="16" y="588"/>
                    <a:pt x="8" y="1310"/>
                  </a:cubicBezTo>
                  <a:cubicBezTo>
                    <a:pt x="1" y="2036"/>
                    <a:pt x="725" y="2628"/>
                    <a:pt x="728" y="2629"/>
                  </a:cubicBezTo>
                  <a:cubicBezTo>
                    <a:pt x="728" y="2629"/>
                    <a:pt x="1471" y="2046"/>
                    <a:pt x="1479" y="1318"/>
                  </a:cubicBezTo>
                  <a:cubicBezTo>
                    <a:pt x="1486" y="597"/>
                    <a:pt x="734" y="6"/>
                    <a:pt x="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7244924" y="2756341"/>
              <a:ext cx="58954" cy="53452"/>
            </a:xfrm>
            <a:custGeom>
              <a:avLst/>
              <a:gdLst/>
              <a:ahLst/>
              <a:cxnLst/>
              <a:rect l="l" t="t" r="r" b="b"/>
              <a:pathLst>
                <a:path w="2068" h="1875" extrusionOk="0">
                  <a:moveTo>
                    <a:pt x="283" y="0"/>
                  </a:moveTo>
                  <a:cubicBezTo>
                    <a:pt x="180" y="0"/>
                    <a:pt x="116" y="7"/>
                    <a:pt x="115" y="7"/>
                  </a:cubicBezTo>
                  <a:cubicBezTo>
                    <a:pt x="115" y="14"/>
                    <a:pt x="1" y="964"/>
                    <a:pt x="517" y="1469"/>
                  </a:cubicBezTo>
                  <a:cubicBezTo>
                    <a:pt x="872" y="1819"/>
                    <a:pt x="1426" y="1875"/>
                    <a:pt x="1739" y="1875"/>
                  </a:cubicBezTo>
                  <a:cubicBezTo>
                    <a:pt x="1881" y="1875"/>
                    <a:pt x="1973" y="1863"/>
                    <a:pt x="1974" y="1862"/>
                  </a:cubicBezTo>
                  <a:cubicBezTo>
                    <a:pt x="1974" y="1859"/>
                    <a:pt x="2068" y="930"/>
                    <a:pt x="1551" y="422"/>
                  </a:cubicBezTo>
                  <a:cubicBezTo>
                    <a:pt x="1170" y="49"/>
                    <a:pt x="572" y="0"/>
                    <a:pt x="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7330902" y="2939074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58" y="0"/>
                  </a:moveTo>
                  <a:cubicBezTo>
                    <a:pt x="885" y="0"/>
                    <a:pt x="533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3" y="874"/>
                  </a:cubicBezTo>
                  <a:cubicBezTo>
                    <a:pt x="1228" y="574"/>
                    <a:pt x="1161" y="7"/>
                    <a:pt x="1161" y="4"/>
                  </a:cubicBezTo>
                  <a:cubicBezTo>
                    <a:pt x="1161" y="4"/>
                    <a:pt x="1121" y="0"/>
                    <a:pt x="10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7298831" y="2939074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0" y="1"/>
                  </a:moveTo>
                  <a:cubicBezTo>
                    <a:pt x="108" y="1"/>
                    <a:pt x="70" y="4"/>
                    <a:pt x="69" y="4"/>
                  </a:cubicBezTo>
                  <a:cubicBezTo>
                    <a:pt x="69" y="7"/>
                    <a:pt x="0" y="571"/>
                    <a:pt x="307" y="874"/>
                  </a:cubicBezTo>
                  <a:cubicBezTo>
                    <a:pt x="520" y="1082"/>
                    <a:pt x="852" y="1114"/>
                    <a:pt x="1037" y="1114"/>
                  </a:cubicBezTo>
                  <a:cubicBezTo>
                    <a:pt x="1120" y="1114"/>
                    <a:pt x="1174" y="1108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7278135" y="2883827"/>
              <a:ext cx="35036" cy="31814"/>
            </a:xfrm>
            <a:custGeom>
              <a:avLst/>
              <a:gdLst/>
              <a:ahLst/>
              <a:cxnLst/>
              <a:rect l="l" t="t" r="r" b="b"/>
              <a:pathLst>
                <a:path w="1229" h="1116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9"/>
                  </a:cubicBezTo>
                  <a:cubicBezTo>
                    <a:pt x="58" y="1109"/>
                    <a:pt x="111" y="1115"/>
                    <a:pt x="193" y="1115"/>
                  </a:cubicBezTo>
                  <a:cubicBezTo>
                    <a:pt x="378" y="1115"/>
                    <a:pt x="710" y="1083"/>
                    <a:pt x="922" y="874"/>
                  </a:cubicBezTo>
                  <a:cubicBezTo>
                    <a:pt x="1228" y="574"/>
                    <a:pt x="1161" y="9"/>
                    <a:pt x="1161" y="4"/>
                  </a:cubicBezTo>
                  <a:cubicBezTo>
                    <a:pt x="1160" y="4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7246035" y="2883827"/>
              <a:ext cx="35093" cy="31814"/>
            </a:xfrm>
            <a:custGeom>
              <a:avLst/>
              <a:gdLst/>
              <a:ahLst/>
              <a:cxnLst/>
              <a:rect l="l" t="t" r="r" b="b"/>
              <a:pathLst>
                <a:path w="1231" h="1116" extrusionOk="0">
                  <a:moveTo>
                    <a:pt x="171" y="1"/>
                  </a:moveTo>
                  <a:cubicBezTo>
                    <a:pt x="109" y="1"/>
                    <a:pt x="71" y="4"/>
                    <a:pt x="70" y="4"/>
                  </a:cubicBezTo>
                  <a:cubicBezTo>
                    <a:pt x="70" y="9"/>
                    <a:pt x="1" y="572"/>
                    <a:pt x="308" y="874"/>
                  </a:cubicBezTo>
                  <a:cubicBezTo>
                    <a:pt x="521" y="1083"/>
                    <a:pt x="854" y="1115"/>
                    <a:pt x="1038" y="1115"/>
                  </a:cubicBezTo>
                  <a:cubicBezTo>
                    <a:pt x="1121" y="1115"/>
                    <a:pt x="1174" y="1109"/>
                    <a:pt x="1173" y="1109"/>
                  </a:cubicBezTo>
                  <a:cubicBezTo>
                    <a:pt x="1173" y="1106"/>
                    <a:pt x="1230" y="554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7547559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0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7529143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4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749359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4" y="1469"/>
                  </a:cubicBezTo>
                  <a:cubicBezTo>
                    <a:pt x="870" y="1819"/>
                    <a:pt x="1425" y="1875"/>
                    <a:pt x="1738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7278135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7246035" y="3009146"/>
              <a:ext cx="35093" cy="31786"/>
            </a:xfrm>
            <a:custGeom>
              <a:avLst/>
              <a:gdLst/>
              <a:ahLst/>
              <a:cxnLst/>
              <a:rect l="l" t="t" r="r" b="b"/>
              <a:pathLst>
                <a:path w="1231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0" y="1082"/>
                    <a:pt x="853" y="1114"/>
                    <a:pt x="1038" y="1114"/>
                  </a:cubicBezTo>
                  <a:cubicBezTo>
                    <a:pt x="1120" y="1114"/>
                    <a:pt x="1174" y="1108"/>
                    <a:pt x="1173" y="1108"/>
                  </a:cubicBezTo>
                  <a:cubicBezTo>
                    <a:pt x="1173" y="1106"/>
                    <a:pt x="1230" y="553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7524183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0" y="1"/>
                  </a:moveTo>
                  <a:cubicBezTo>
                    <a:pt x="888" y="1"/>
                    <a:pt x="534" y="30"/>
                    <a:pt x="308" y="252"/>
                  </a:cubicBezTo>
                  <a:cubicBezTo>
                    <a:pt x="1" y="553"/>
                    <a:pt x="56" y="1106"/>
                    <a:pt x="56" y="1108"/>
                  </a:cubicBezTo>
                  <a:cubicBezTo>
                    <a:pt x="56" y="1108"/>
                    <a:pt x="109" y="1114"/>
                    <a:pt x="192" y="1114"/>
                  </a:cubicBezTo>
                  <a:cubicBezTo>
                    <a:pt x="378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7491998" y="3009146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2" y="1082"/>
                    <a:pt x="855" y="1114"/>
                    <a:pt x="1039" y="1114"/>
                  </a:cubicBezTo>
                  <a:cubicBezTo>
                    <a:pt x="1122" y="1114"/>
                    <a:pt x="1175" y="1108"/>
                    <a:pt x="1175" y="1108"/>
                  </a:cubicBezTo>
                  <a:cubicBezTo>
                    <a:pt x="1175" y="1106"/>
                    <a:pt x="1230" y="553"/>
                    <a:pt x="923" y="252"/>
                  </a:cubicBezTo>
                  <a:cubicBezTo>
                    <a:pt x="696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>
              <a:off x="7570194" y="2917380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0"/>
                  </a:moveTo>
                  <a:cubicBezTo>
                    <a:pt x="889" y="0"/>
                    <a:pt x="534" y="30"/>
                    <a:pt x="308" y="251"/>
                  </a:cubicBezTo>
                  <a:cubicBezTo>
                    <a:pt x="1" y="554"/>
                    <a:pt x="58" y="1106"/>
                    <a:pt x="58" y="1109"/>
                  </a:cubicBezTo>
                  <a:cubicBezTo>
                    <a:pt x="58" y="1109"/>
                    <a:pt x="110" y="1115"/>
                    <a:pt x="190" y="1115"/>
                  </a:cubicBezTo>
                  <a:cubicBezTo>
                    <a:pt x="374" y="1115"/>
                    <a:pt x="709" y="1083"/>
                    <a:pt x="923" y="873"/>
                  </a:cubicBezTo>
                  <a:cubicBezTo>
                    <a:pt x="1229" y="574"/>
                    <a:pt x="1161" y="9"/>
                    <a:pt x="1161" y="4"/>
                  </a:cubicBezTo>
                  <a:cubicBezTo>
                    <a:pt x="1161" y="4"/>
                    <a:pt x="1123" y="0"/>
                    <a:pt x="1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>
              <a:off x="7538123" y="2917323"/>
              <a:ext cx="35064" cy="31814"/>
            </a:xfrm>
            <a:custGeom>
              <a:avLst/>
              <a:gdLst/>
              <a:ahLst/>
              <a:cxnLst/>
              <a:rect l="l" t="t" r="r" b="b"/>
              <a:pathLst>
                <a:path w="1230" h="1116" extrusionOk="0">
                  <a:moveTo>
                    <a:pt x="170" y="1"/>
                  </a:moveTo>
                  <a:cubicBezTo>
                    <a:pt x="108" y="1"/>
                    <a:pt x="70" y="5"/>
                    <a:pt x="69" y="5"/>
                  </a:cubicBezTo>
                  <a:cubicBezTo>
                    <a:pt x="69" y="9"/>
                    <a:pt x="0" y="573"/>
                    <a:pt x="307" y="874"/>
                  </a:cubicBezTo>
                  <a:cubicBezTo>
                    <a:pt x="519" y="1082"/>
                    <a:pt x="849" y="1116"/>
                    <a:pt x="1035" y="1116"/>
                  </a:cubicBezTo>
                  <a:cubicBezTo>
                    <a:pt x="1120" y="1116"/>
                    <a:pt x="1174" y="1109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0"/>
            <p:cNvSpPr/>
            <p:nvPr/>
          </p:nvSpPr>
          <p:spPr>
            <a:xfrm>
              <a:off x="7382273" y="3008918"/>
              <a:ext cx="34722" cy="34779"/>
            </a:xfrm>
            <a:custGeom>
              <a:avLst/>
              <a:gdLst/>
              <a:ahLst/>
              <a:cxnLst/>
              <a:rect l="l" t="t" r="r" b="b"/>
              <a:pathLst>
                <a:path w="1218" h="1220" extrusionOk="0">
                  <a:moveTo>
                    <a:pt x="609" y="1"/>
                  </a:moveTo>
                  <a:cubicBezTo>
                    <a:pt x="272" y="1"/>
                    <a:pt x="1" y="274"/>
                    <a:pt x="1" y="611"/>
                  </a:cubicBezTo>
                  <a:cubicBezTo>
                    <a:pt x="1" y="947"/>
                    <a:pt x="272" y="1219"/>
                    <a:pt x="609" y="1219"/>
                  </a:cubicBezTo>
                  <a:cubicBezTo>
                    <a:pt x="945" y="1219"/>
                    <a:pt x="1218" y="947"/>
                    <a:pt x="1218" y="611"/>
                  </a:cubicBezTo>
                  <a:cubicBezTo>
                    <a:pt x="1218" y="274"/>
                    <a:pt x="945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0"/>
            <p:cNvSpPr/>
            <p:nvPr/>
          </p:nvSpPr>
          <p:spPr>
            <a:xfrm>
              <a:off x="7416938" y="2944918"/>
              <a:ext cx="34722" cy="34722"/>
            </a:xfrm>
            <a:custGeom>
              <a:avLst/>
              <a:gdLst/>
              <a:ahLst/>
              <a:cxnLst/>
              <a:rect l="l" t="t" r="r" b="b"/>
              <a:pathLst>
                <a:path w="1218" h="1218" extrusionOk="0">
                  <a:moveTo>
                    <a:pt x="609" y="0"/>
                  </a:moveTo>
                  <a:cubicBezTo>
                    <a:pt x="273" y="0"/>
                    <a:pt x="0" y="272"/>
                    <a:pt x="0" y="609"/>
                  </a:cubicBezTo>
                  <a:cubicBezTo>
                    <a:pt x="0" y="945"/>
                    <a:pt x="273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7451574" y="2880891"/>
              <a:ext cx="34779" cy="34751"/>
            </a:xfrm>
            <a:custGeom>
              <a:avLst/>
              <a:gdLst/>
              <a:ahLst/>
              <a:cxnLst/>
              <a:rect l="l" t="t" r="r" b="b"/>
              <a:pathLst>
                <a:path w="1220" h="1219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7"/>
                    <a:pt x="274" y="1218"/>
                    <a:pt x="609" y="1218"/>
                  </a:cubicBezTo>
                  <a:cubicBezTo>
                    <a:pt x="947" y="1218"/>
                    <a:pt x="1219" y="947"/>
                    <a:pt x="1219" y="609"/>
                  </a:cubicBezTo>
                  <a:cubicBezTo>
                    <a:pt x="1219" y="274"/>
                    <a:pt x="947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7249713" y="2913931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5" name="Google Shape;495;p40"/>
            <p:cNvGrpSpPr/>
            <p:nvPr/>
          </p:nvGrpSpPr>
          <p:grpSpPr>
            <a:xfrm>
              <a:off x="7238110" y="2698043"/>
              <a:ext cx="374817" cy="371082"/>
              <a:chOff x="7238110" y="2698043"/>
              <a:chExt cx="374817" cy="371082"/>
            </a:xfrm>
          </p:grpSpPr>
          <p:sp>
            <p:nvSpPr>
              <p:cNvPr id="496" name="Google Shape;496;p40"/>
              <p:cNvSpPr/>
              <p:nvPr/>
            </p:nvSpPr>
            <p:spPr>
              <a:xfrm>
                <a:off x="7291818" y="2931833"/>
                <a:ext cx="80705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354" extrusionOk="0">
                    <a:moveTo>
                      <a:pt x="568" y="515"/>
                    </a:moveTo>
                    <a:lnTo>
                      <a:pt x="568" y="515"/>
                    </a:lnTo>
                    <a:cubicBezTo>
                      <a:pt x="712" y="531"/>
                      <a:pt x="883" y="578"/>
                      <a:pt x="993" y="686"/>
                    </a:cubicBezTo>
                    <a:cubicBezTo>
                      <a:pt x="1101" y="792"/>
                      <a:pt x="1145" y="963"/>
                      <a:pt x="1165" y="1108"/>
                    </a:cubicBezTo>
                    <a:cubicBezTo>
                      <a:pt x="1015" y="1096"/>
                      <a:pt x="840" y="1053"/>
                      <a:pt x="732" y="946"/>
                    </a:cubicBezTo>
                    <a:cubicBezTo>
                      <a:pt x="619" y="836"/>
                      <a:pt x="580" y="659"/>
                      <a:pt x="568" y="515"/>
                    </a:cubicBezTo>
                    <a:close/>
                    <a:moveTo>
                      <a:pt x="2282" y="515"/>
                    </a:moveTo>
                    <a:lnTo>
                      <a:pt x="2282" y="515"/>
                    </a:lnTo>
                    <a:cubicBezTo>
                      <a:pt x="2268" y="657"/>
                      <a:pt x="2229" y="836"/>
                      <a:pt x="2118" y="946"/>
                    </a:cubicBezTo>
                    <a:cubicBezTo>
                      <a:pt x="2009" y="1053"/>
                      <a:pt x="1835" y="1096"/>
                      <a:pt x="1687" y="1108"/>
                    </a:cubicBezTo>
                    <a:cubicBezTo>
                      <a:pt x="1705" y="963"/>
                      <a:pt x="1750" y="792"/>
                      <a:pt x="1857" y="686"/>
                    </a:cubicBezTo>
                    <a:cubicBezTo>
                      <a:pt x="1967" y="579"/>
                      <a:pt x="2136" y="531"/>
                      <a:pt x="2282" y="515"/>
                    </a:cubicBezTo>
                    <a:close/>
                    <a:moveTo>
                      <a:pt x="2423" y="1"/>
                    </a:moveTo>
                    <a:cubicBezTo>
                      <a:pt x="2210" y="1"/>
                      <a:pt x="1786" y="40"/>
                      <a:pt x="1495" y="326"/>
                    </a:cubicBezTo>
                    <a:cubicBezTo>
                      <a:pt x="1466" y="353"/>
                      <a:pt x="1439" y="384"/>
                      <a:pt x="1415" y="413"/>
                    </a:cubicBezTo>
                    <a:cubicBezTo>
                      <a:pt x="1391" y="383"/>
                      <a:pt x="1364" y="353"/>
                      <a:pt x="1336" y="326"/>
                    </a:cubicBezTo>
                    <a:cubicBezTo>
                      <a:pt x="1045" y="40"/>
                      <a:pt x="619" y="1"/>
                      <a:pt x="407" y="1"/>
                    </a:cubicBezTo>
                    <a:cubicBezTo>
                      <a:pt x="350" y="1"/>
                      <a:pt x="309" y="4"/>
                      <a:pt x="290" y="5"/>
                    </a:cubicBezTo>
                    <a:cubicBezTo>
                      <a:pt x="239" y="8"/>
                      <a:pt x="188" y="28"/>
                      <a:pt x="144" y="64"/>
                    </a:cubicBezTo>
                    <a:cubicBezTo>
                      <a:pt x="90" y="109"/>
                      <a:pt x="60" y="172"/>
                      <a:pt x="53" y="236"/>
                    </a:cubicBezTo>
                    <a:cubicBezTo>
                      <a:pt x="39" y="363"/>
                      <a:pt x="0" y="949"/>
                      <a:pt x="366" y="1309"/>
                    </a:cubicBezTo>
                    <a:cubicBezTo>
                      <a:pt x="603" y="1542"/>
                      <a:pt x="928" y="1608"/>
                      <a:pt x="1160" y="1621"/>
                    </a:cubicBezTo>
                    <a:lnTo>
                      <a:pt x="1160" y="2101"/>
                    </a:lnTo>
                    <a:cubicBezTo>
                      <a:pt x="1160" y="2240"/>
                      <a:pt x="1274" y="2354"/>
                      <a:pt x="1414" y="2354"/>
                    </a:cubicBezTo>
                    <a:cubicBezTo>
                      <a:pt x="1426" y="2354"/>
                      <a:pt x="1439" y="2353"/>
                      <a:pt x="1451" y="2351"/>
                    </a:cubicBezTo>
                    <a:cubicBezTo>
                      <a:pt x="1582" y="2330"/>
                      <a:pt x="1672" y="2218"/>
                      <a:pt x="1672" y="2090"/>
                    </a:cubicBezTo>
                    <a:lnTo>
                      <a:pt x="1672" y="1621"/>
                    </a:lnTo>
                    <a:cubicBezTo>
                      <a:pt x="1904" y="1608"/>
                      <a:pt x="2231" y="1542"/>
                      <a:pt x="2466" y="1309"/>
                    </a:cubicBezTo>
                    <a:cubicBezTo>
                      <a:pt x="2830" y="952"/>
                      <a:pt x="2794" y="372"/>
                      <a:pt x="2779" y="239"/>
                    </a:cubicBezTo>
                    <a:cubicBezTo>
                      <a:pt x="2773" y="173"/>
                      <a:pt x="2743" y="109"/>
                      <a:pt x="2688" y="64"/>
                    </a:cubicBezTo>
                    <a:cubicBezTo>
                      <a:pt x="2644" y="28"/>
                      <a:pt x="2593" y="10"/>
                      <a:pt x="2544" y="5"/>
                    </a:cubicBezTo>
                    <a:cubicBezTo>
                      <a:pt x="2524" y="4"/>
                      <a:pt x="2481" y="1"/>
                      <a:pt x="24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0"/>
              <p:cNvSpPr/>
              <p:nvPr/>
            </p:nvSpPr>
            <p:spPr>
              <a:xfrm>
                <a:off x="7239165" y="2876529"/>
                <a:ext cx="80505" cy="67306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2361" extrusionOk="0">
                    <a:moveTo>
                      <a:pt x="564" y="518"/>
                    </a:moveTo>
                    <a:lnTo>
                      <a:pt x="564" y="518"/>
                    </a:lnTo>
                    <a:cubicBezTo>
                      <a:pt x="708" y="535"/>
                      <a:pt x="879" y="581"/>
                      <a:pt x="988" y="688"/>
                    </a:cubicBezTo>
                    <a:cubicBezTo>
                      <a:pt x="1096" y="795"/>
                      <a:pt x="1141" y="965"/>
                      <a:pt x="1161" y="1112"/>
                    </a:cubicBezTo>
                    <a:cubicBezTo>
                      <a:pt x="1011" y="1098"/>
                      <a:pt x="835" y="1055"/>
                      <a:pt x="728" y="948"/>
                    </a:cubicBezTo>
                    <a:cubicBezTo>
                      <a:pt x="620" y="843"/>
                      <a:pt x="578" y="668"/>
                      <a:pt x="564" y="518"/>
                    </a:cubicBezTo>
                    <a:close/>
                    <a:moveTo>
                      <a:pt x="2277" y="517"/>
                    </a:moveTo>
                    <a:cubicBezTo>
                      <a:pt x="2262" y="670"/>
                      <a:pt x="2221" y="843"/>
                      <a:pt x="2113" y="948"/>
                    </a:cubicBezTo>
                    <a:cubicBezTo>
                      <a:pt x="2003" y="1055"/>
                      <a:pt x="1829" y="1098"/>
                      <a:pt x="1681" y="1112"/>
                    </a:cubicBezTo>
                    <a:cubicBezTo>
                      <a:pt x="1697" y="965"/>
                      <a:pt x="1745" y="795"/>
                      <a:pt x="1853" y="688"/>
                    </a:cubicBezTo>
                    <a:cubicBezTo>
                      <a:pt x="1963" y="581"/>
                      <a:pt x="2132" y="535"/>
                      <a:pt x="2277" y="517"/>
                    </a:cubicBezTo>
                    <a:close/>
                    <a:moveTo>
                      <a:pt x="2424" y="0"/>
                    </a:moveTo>
                    <a:cubicBezTo>
                      <a:pt x="2210" y="0"/>
                      <a:pt x="1785" y="40"/>
                      <a:pt x="1494" y="326"/>
                    </a:cubicBezTo>
                    <a:cubicBezTo>
                      <a:pt x="1465" y="355"/>
                      <a:pt x="1440" y="385"/>
                      <a:pt x="1414" y="415"/>
                    </a:cubicBezTo>
                    <a:cubicBezTo>
                      <a:pt x="1390" y="385"/>
                      <a:pt x="1365" y="355"/>
                      <a:pt x="1336" y="326"/>
                    </a:cubicBezTo>
                    <a:cubicBezTo>
                      <a:pt x="1044" y="40"/>
                      <a:pt x="616" y="1"/>
                      <a:pt x="404" y="1"/>
                    </a:cubicBezTo>
                    <a:cubicBezTo>
                      <a:pt x="349" y="1"/>
                      <a:pt x="308" y="4"/>
                      <a:pt x="288" y="6"/>
                    </a:cubicBezTo>
                    <a:cubicBezTo>
                      <a:pt x="227" y="10"/>
                      <a:pt x="167" y="39"/>
                      <a:pt x="120" y="86"/>
                    </a:cubicBezTo>
                    <a:cubicBezTo>
                      <a:pt x="79" y="130"/>
                      <a:pt x="56" y="184"/>
                      <a:pt x="53" y="238"/>
                    </a:cubicBezTo>
                    <a:cubicBezTo>
                      <a:pt x="40" y="368"/>
                      <a:pt x="1" y="953"/>
                      <a:pt x="365" y="1310"/>
                    </a:cubicBezTo>
                    <a:cubicBezTo>
                      <a:pt x="602" y="1542"/>
                      <a:pt x="927" y="1608"/>
                      <a:pt x="1159" y="1621"/>
                    </a:cubicBezTo>
                    <a:lnTo>
                      <a:pt x="1159" y="2100"/>
                    </a:lnTo>
                    <a:cubicBezTo>
                      <a:pt x="1159" y="2227"/>
                      <a:pt x="1249" y="2339"/>
                      <a:pt x="1375" y="2357"/>
                    </a:cubicBezTo>
                    <a:cubicBezTo>
                      <a:pt x="1388" y="2359"/>
                      <a:pt x="1400" y="2360"/>
                      <a:pt x="1413" y="2360"/>
                    </a:cubicBezTo>
                    <a:cubicBezTo>
                      <a:pt x="1553" y="2360"/>
                      <a:pt x="1666" y="2246"/>
                      <a:pt x="1666" y="2107"/>
                    </a:cubicBezTo>
                    <a:lnTo>
                      <a:pt x="1666" y="1621"/>
                    </a:lnTo>
                    <a:cubicBezTo>
                      <a:pt x="1898" y="1608"/>
                      <a:pt x="2224" y="1542"/>
                      <a:pt x="2460" y="1310"/>
                    </a:cubicBezTo>
                    <a:cubicBezTo>
                      <a:pt x="2823" y="954"/>
                      <a:pt x="2789" y="376"/>
                      <a:pt x="2774" y="241"/>
                    </a:cubicBezTo>
                    <a:cubicBezTo>
                      <a:pt x="2772" y="181"/>
                      <a:pt x="2745" y="118"/>
                      <a:pt x="2697" y="73"/>
                    </a:cubicBezTo>
                    <a:cubicBezTo>
                      <a:pt x="2654" y="34"/>
                      <a:pt x="2601" y="12"/>
                      <a:pt x="2547" y="6"/>
                    </a:cubicBezTo>
                    <a:cubicBezTo>
                      <a:pt x="2529" y="4"/>
                      <a:pt x="2485" y="0"/>
                      <a:pt x="2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0"/>
              <p:cNvSpPr/>
              <p:nvPr/>
            </p:nvSpPr>
            <p:spPr>
              <a:xfrm>
                <a:off x="7239165" y="3001905"/>
                <a:ext cx="80591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7" h="2354" extrusionOk="0">
                    <a:moveTo>
                      <a:pt x="564" y="515"/>
                    </a:moveTo>
                    <a:lnTo>
                      <a:pt x="564" y="515"/>
                    </a:lnTo>
                    <a:cubicBezTo>
                      <a:pt x="708" y="532"/>
                      <a:pt x="879" y="578"/>
                      <a:pt x="988" y="686"/>
                    </a:cubicBezTo>
                    <a:cubicBezTo>
                      <a:pt x="1096" y="792"/>
                      <a:pt x="1141" y="963"/>
                      <a:pt x="1161" y="1109"/>
                    </a:cubicBezTo>
                    <a:cubicBezTo>
                      <a:pt x="1011" y="1095"/>
                      <a:pt x="835" y="1053"/>
                      <a:pt x="728" y="945"/>
                    </a:cubicBezTo>
                    <a:cubicBezTo>
                      <a:pt x="615" y="836"/>
                      <a:pt x="576" y="659"/>
                      <a:pt x="564" y="515"/>
                    </a:cubicBezTo>
                    <a:close/>
                    <a:moveTo>
                      <a:pt x="2279" y="515"/>
                    </a:moveTo>
                    <a:lnTo>
                      <a:pt x="2279" y="515"/>
                    </a:lnTo>
                    <a:cubicBezTo>
                      <a:pt x="2264" y="659"/>
                      <a:pt x="2225" y="836"/>
                      <a:pt x="2114" y="945"/>
                    </a:cubicBezTo>
                    <a:cubicBezTo>
                      <a:pt x="2005" y="1053"/>
                      <a:pt x="1831" y="1095"/>
                      <a:pt x="1682" y="1109"/>
                    </a:cubicBezTo>
                    <a:cubicBezTo>
                      <a:pt x="1700" y="963"/>
                      <a:pt x="1747" y="792"/>
                      <a:pt x="1855" y="686"/>
                    </a:cubicBezTo>
                    <a:cubicBezTo>
                      <a:pt x="1964" y="578"/>
                      <a:pt x="2135" y="532"/>
                      <a:pt x="2279" y="515"/>
                    </a:cubicBezTo>
                    <a:close/>
                    <a:moveTo>
                      <a:pt x="2421" y="1"/>
                    </a:moveTo>
                    <a:cubicBezTo>
                      <a:pt x="2208" y="1"/>
                      <a:pt x="1784" y="40"/>
                      <a:pt x="1494" y="326"/>
                    </a:cubicBezTo>
                    <a:cubicBezTo>
                      <a:pt x="1465" y="355"/>
                      <a:pt x="1440" y="385"/>
                      <a:pt x="1416" y="415"/>
                    </a:cubicBezTo>
                    <a:cubicBezTo>
                      <a:pt x="1390" y="383"/>
                      <a:pt x="1365" y="355"/>
                      <a:pt x="1336" y="326"/>
                    </a:cubicBezTo>
                    <a:cubicBezTo>
                      <a:pt x="1045" y="40"/>
                      <a:pt x="618" y="1"/>
                      <a:pt x="405" y="1"/>
                    </a:cubicBezTo>
                    <a:cubicBezTo>
                      <a:pt x="347" y="1"/>
                      <a:pt x="306" y="4"/>
                      <a:pt x="287" y="5"/>
                    </a:cubicBezTo>
                    <a:cubicBezTo>
                      <a:pt x="231" y="8"/>
                      <a:pt x="174" y="31"/>
                      <a:pt x="131" y="74"/>
                    </a:cubicBezTo>
                    <a:cubicBezTo>
                      <a:pt x="85" y="119"/>
                      <a:pt x="59" y="178"/>
                      <a:pt x="53" y="238"/>
                    </a:cubicBezTo>
                    <a:cubicBezTo>
                      <a:pt x="40" y="365"/>
                      <a:pt x="1" y="951"/>
                      <a:pt x="366" y="1311"/>
                    </a:cubicBezTo>
                    <a:cubicBezTo>
                      <a:pt x="602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6" y="2240"/>
                      <a:pt x="1666" y="2101"/>
                    </a:cubicBezTo>
                    <a:lnTo>
                      <a:pt x="1666" y="1621"/>
                    </a:lnTo>
                    <a:cubicBezTo>
                      <a:pt x="1898" y="1608"/>
                      <a:pt x="2225" y="1542"/>
                      <a:pt x="2460" y="1310"/>
                    </a:cubicBezTo>
                    <a:cubicBezTo>
                      <a:pt x="2826" y="951"/>
                      <a:pt x="2790" y="371"/>
                      <a:pt x="2777" y="238"/>
                    </a:cubicBezTo>
                    <a:cubicBezTo>
                      <a:pt x="2774" y="178"/>
                      <a:pt x="2745" y="118"/>
                      <a:pt x="2699" y="73"/>
                    </a:cubicBezTo>
                    <a:cubicBezTo>
                      <a:pt x="2655" y="32"/>
                      <a:pt x="2600" y="10"/>
                      <a:pt x="2543" y="5"/>
                    </a:cubicBezTo>
                    <a:cubicBezTo>
                      <a:pt x="2524" y="4"/>
                      <a:pt x="2481" y="1"/>
                      <a:pt x="24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0"/>
              <p:cNvSpPr/>
              <p:nvPr/>
            </p:nvSpPr>
            <p:spPr>
              <a:xfrm>
                <a:off x="7484957" y="3001905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70" y="515"/>
                    </a:moveTo>
                    <a:lnTo>
                      <a:pt x="570" y="515"/>
                    </a:lnTo>
                    <a:cubicBezTo>
                      <a:pt x="716" y="532"/>
                      <a:pt x="885" y="578"/>
                      <a:pt x="994" y="686"/>
                    </a:cubicBezTo>
                    <a:cubicBezTo>
                      <a:pt x="1102" y="792"/>
                      <a:pt x="1147" y="963"/>
                      <a:pt x="1167" y="1109"/>
                    </a:cubicBezTo>
                    <a:cubicBezTo>
                      <a:pt x="1017" y="1095"/>
                      <a:pt x="843" y="1053"/>
                      <a:pt x="734" y="945"/>
                    </a:cubicBezTo>
                    <a:cubicBezTo>
                      <a:pt x="621" y="836"/>
                      <a:pt x="582" y="659"/>
                      <a:pt x="570" y="515"/>
                    </a:cubicBezTo>
                    <a:close/>
                    <a:moveTo>
                      <a:pt x="2285" y="515"/>
                    </a:moveTo>
                    <a:lnTo>
                      <a:pt x="2285" y="515"/>
                    </a:lnTo>
                    <a:cubicBezTo>
                      <a:pt x="2271" y="659"/>
                      <a:pt x="2232" y="836"/>
                      <a:pt x="2120" y="945"/>
                    </a:cubicBezTo>
                    <a:cubicBezTo>
                      <a:pt x="2012" y="1053"/>
                      <a:pt x="1837" y="1095"/>
                      <a:pt x="1690" y="1109"/>
                    </a:cubicBezTo>
                    <a:cubicBezTo>
                      <a:pt x="1706" y="963"/>
                      <a:pt x="1753" y="792"/>
                      <a:pt x="1862" y="686"/>
                    </a:cubicBezTo>
                    <a:cubicBezTo>
                      <a:pt x="1970" y="578"/>
                      <a:pt x="2141" y="532"/>
                      <a:pt x="2285" y="515"/>
                    </a:cubicBezTo>
                    <a:close/>
                    <a:moveTo>
                      <a:pt x="2422" y="1"/>
                    </a:moveTo>
                    <a:cubicBezTo>
                      <a:pt x="2209" y="1"/>
                      <a:pt x="1785" y="40"/>
                      <a:pt x="1495" y="326"/>
                    </a:cubicBezTo>
                    <a:cubicBezTo>
                      <a:pt x="1466" y="355"/>
                      <a:pt x="1440" y="385"/>
                      <a:pt x="1416" y="415"/>
                    </a:cubicBezTo>
                    <a:cubicBezTo>
                      <a:pt x="1392" y="383"/>
                      <a:pt x="1365" y="355"/>
                      <a:pt x="1338" y="326"/>
                    </a:cubicBezTo>
                    <a:cubicBezTo>
                      <a:pt x="1046" y="40"/>
                      <a:pt x="618" y="1"/>
                      <a:pt x="406" y="1"/>
                    </a:cubicBezTo>
                    <a:cubicBezTo>
                      <a:pt x="348" y="1"/>
                      <a:pt x="307" y="4"/>
                      <a:pt x="288" y="5"/>
                    </a:cubicBezTo>
                    <a:cubicBezTo>
                      <a:pt x="231" y="8"/>
                      <a:pt x="176" y="31"/>
                      <a:pt x="132" y="74"/>
                    </a:cubicBezTo>
                    <a:cubicBezTo>
                      <a:pt x="86" y="119"/>
                      <a:pt x="59" y="178"/>
                      <a:pt x="53" y="238"/>
                    </a:cubicBezTo>
                    <a:cubicBezTo>
                      <a:pt x="41" y="365"/>
                      <a:pt x="1" y="951"/>
                      <a:pt x="366" y="1311"/>
                    </a:cubicBezTo>
                    <a:cubicBezTo>
                      <a:pt x="603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7" y="2351"/>
                    </a:cubicBezTo>
                    <a:cubicBezTo>
                      <a:pt x="1389" y="2353"/>
                      <a:pt x="1402" y="2354"/>
                      <a:pt x="1414" y="2354"/>
                    </a:cubicBezTo>
                    <a:cubicBezTo>
                      <a:pt x="1555" y="2354"/>
                      <a:pt x="1667" y="2240"/>
                      <a:pt x="1667" y="2101"/>
                    </a:cubicBezTo>
                    <a:lnTo>
                      <a:pt x="1667" y="1621"/>
                    </a:lnTo>
                    <a:cubicBezTo>
                      <a:pt x="1900" y="1608"/>
                      <a:pt x="2225" y="1542"/>
                      <a:pt x="2462" y="1310"/>
                    </a:cubicBezTo>
                    <a:cubicBezTo>
                      <a:pt x="2825" y="954"/>
                      <a:pt x="2789" y="373"/>
                      <a:pt x="2774" y="239"/>
                    </a:cubicBezTo>
                    <a:cubicBezTo>
                      <a:pt x="2774" y="176"/>
                      <a:pt x="2748" y="118"/>
                      <a:pt x="2699" y="73"/>
                    </a:cubicBezTo>
                    <a:cubicBezTo>
                      <a:pt x="2657" y="32"/>
                      <a:pt x="2600" y="10"/>
                      <a:pt x="2544" y="5"/>
                    </a:cubicBezTo>
                    <a:cubicBezTo>
                      <a:pt x="2525" y="4"/>
                      <a:pt x="2482" y="1"/>
                      <a:pt x="24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0"/>
              <p:cNvSpPr/>
              <p:nvPr/>
            </p:nvSpPr>
            <p:spPr>
              <a:xfrm>
                <a:off x="7531310" y="2910168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61" y="515"/>
                    </a:moveTo>
                    <a:lnTo>
                      <a:pt x="561" y="515"/>
                    </a:lnTo>
                    <a:cubicBezTo>
                      <a:pt x="705" y="531"/>
                      <a:pt x="876" y="578"/>
                      <a:pt x="986" y="684"/>
                    </a:cubicBezTo>
                    <a:cubicBezTo>
                      <a:pt x="1094" y="792"/>
                      <a:pt x="1139" y="962"/>
                      <a:pt x="1158" y="1108"/>
                    </a:cubicBezTo>
                    <a:cubicBezTo>
                      <a:pt x="1008" y="1095"/>
                      <a:pt x="833" y="1051"/>
                      <a:pt x="725" y="945"/>
                    </a:cubicBezTo>
                    <a:cubicBezTo>
                      <a:pt x="618" y="840"/>
                      <a:pt x="575" y="665"/>
                      <a:pt x="561" y="515"/>
                    </a:cubicBezTo>
                    <a:close/>
                    <a:moveTo>
                      <a:pt x="2276" y="513"/>
                    </a:moveTo>
                    <a:lnTo>
                      <a:pt x="2276" y="513"/>
                    </a:lnTo>
                    <a:cubicBezTo>
                      <a:pt x="2261" y="665"/>
                      <a:pt x="2218" y="840"/>
                      <a:pt x="2111" y="945"/>
                    </a:cubicBezTo>
                    <a:cubicBezTo>
                      <a:pt x="2002" y="1051"/>
                      <a:pt x="1828" y="1095"/>
                      <a:pt x="1680" y="1108"/>
                    </a:cubicBezTo>
                    <a:cubicBezTo>
                      <a:pt x="1698" y="962"/>
                      <a:pt x="1744" y="792"/>
                      <a:pt x="1852" y="684"/>
                    </a:cubicBezTo>
                    <a:cubicBezTo>
                      <a:pt x="1961" y="578"/>
                      <a:pt x="2132" y="531"/>
                      <a:pt x="2276" y="513"/>
                    </a:cubicBezTo>
                    <a:close/>
                    <a:moveTo>
                      <a:pt x="2423" y="0"/>
                    </a:moveTo>
                    <a:cubicBezTo>
                      <a:pt x="2209" y="0"/>
                      <a:pt x="1784" y="40"/>
                      <a:pt x="1492" y="324"/>
                    </a:cubicBezTo>
                    <a:cubicBezTo>
                      <a:pt x="1465" y="353"/>
                      <a:pt x="1438" y="383"/>
                      <a:pt x="1414" y="413"/>
                    </a:cubicBezTo>
                    <a:cubicBezTo>
                      <a:pt x="1390" y="383"/>
                      <a:pt x="1363" y="353"/>
                      <a:pt x="1335" y="324"/>
                    </a:cubicBezTo>
                    <a:cubicBezTo>
                      <a:pt x="1044" y="40"/>
                      <a:pt x="618" y="1"/>
                      <a:pt x="406" y="1"/>
                    </a:cubicBezTo>
                    <a:cubicBezTo>
                      <a:pt x="349" y="1"/>
                      <a:pt x="308" y="4"/>
                      <a:pt x="289" y="5"/>
                    </a:cubicBezTo>
                    <a:cubicBezTo>
                      <a:pt x="232" y="8"/>
                      <a:pt x="178" y="31"/>
                      <a:pt x="133" y="73"/>
                    </a:cubicBezTo>
                    <a:cubicBezTo>
                      <a:pt x="83" y="118"/>
                      <a:pt x="58" y="178"/>
                      <a:pt x="52" y="239"/>
                    </a:cubicBezTo>
                    <a:cubicBezTo>
                      <a:pt x="38" y="372"/>
                      <a:pt x="1" y="953"/>
                      <a:pt x="365" y="1311"/>
                    </a:cubicBezTo>
                    <a:cubicBezTo>
                      <a:pt x="600" y="1543"/>
                      <a:pt x="927" y="1609"/>
                      <a:pt x="1160" y="1621"/>
                    </a:cubicBezTo>
                    <a:lnTo>
                      <a:pt x="1160" y="2092"/>
                    </a:lnTo>
                    <a:cubicBezTo>
                      <a:pt x="1160" y="2219"/>
                      <a:pt x="1249" y="2332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5" y="2239"/>
                      <a:pt x="1665" y="2099"/>
                    </a:cubicBezTo>
                    <a:lnTo>
                      <a:pt x="1665" y="1620"/>
                    </a:lnTo>
                    <a:cubicBezTo>
                      <a:pt x="1897" y="1606"/>
                      <a:pt x="2224" y="1542"/>
                      <a:pt x="2459" y="1309"/>
                    </a:cubicBezTo>
                    <a:cubicBezTo>
                      <a:pt x="2825" y="951"/>
                      <a:pt x="2789" y="372"/>
                      <a:pt x="2777" y="238"/>
                    </a:cubicBezTo>
                    <a:cubicBezTo>
                      <a:pt x="2772" y="181"/>
                      <a:pt x="2750" y="127"/>
                      <a:pt x="2709" y="83"/>
                    </a:cubicBezTo>
                    <a:cubicBezTo>
                      <a:pt x="2664" y="35"/>
                      <a:pt x="2605" y="8"/>
                      <a:pt x="2545" y="5"/>
                    </a:cubicBezTo>
                    <a:cubicBezTo>
                      <a:pt x="2526" y="4"/>
                      <a:pt x="2483" y="0"/>
                      <a:pt x="24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0"/>
              <p:cNvSpPr/>
              <p:nvPr/>
            </p:nvSpPr>
            <p:spPr>
              <a:xfrm>
                <a:off x="7373806" y="3001677"/>
                <a:ext cx="50287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359" extrusionOk="0">
                    <a:moveTo>
                      <a:pt x="905" y="510"/>
                    </a:moveTo>
                    <a:cubicBezTo>
                      <a:pt x="1099" y="510"/>
                      <a:pt x="1258" y="670"/>
                      <a:pt x="1258" y="865"/>
                    </a:cubicBezTo>
                    <a:cubicBezTo>
                      <a:pt x="1260" y="1054"/>
                      <a:pt x="1110" y="1210"/>
                      <a:pt x="923" y="1219"/>
                    </a:cubicBezTo>
                    <a:lnTo>
                      <a:pt x="890" y="1219"/>
                    </a:lnTo>
                    <a:cubicBezTo>
                      <a:pt x="702" y="1210"/>
                      <a:pt x="549" y="1055"/>
                      <a:pt x="549" y="865"/>
                    </a:cubicBezTo>
                    <a:cubicBezTo>
                      <a:pt x="549" y="670"/>
                      <a:pt x="710" y="510"/>
                      <a:pt x="905" y="510"/>
                    </a:cubicBezTo>
                    <a:close/>
                    <a:moveTo>
                      <a:pt x="902" y="1"/>
                    </a:moveTo>
                    <a:cubicBezTo>
                      <a:pt x="881" y="1"/>
                      <a:pt x="860" y="1"/>
                      <a:pt x="839" y="3"/>
                    </a:cubicBezTo>
                    <a:cubicBezTo>
                      <a:pt x="426" y="33"/>
                      <a:pt x="88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4"/>
                      <a:pt x="737" y="2337"/>
                      <a:pt x="863" y="2356"/>
                    </a:cubicBezTo>
                    <a:cubicBezTo>
                      <a:pt x="875" y="2358"/>
                      <a:pt x="886" y="2359"/>
                      <a:pt x="898" y="2359"/>
                    </a:cubicBezTo>
                    <a:cubicBezTo>
                      <a:pt x="1040" y="2359"/>
                      <a:pt x="1155" y="2244"/>
                      <a:pt x="1155" y="2104"/>
                    </a:cubicBezTo>
                    <a:lnTo>
                      <a:pt x="1155" y="1686"/>
                    </a:lnTo>
                    <a:cubicBezTo>
                      <a:pt x="1507" y="1578"/>
                      <a:pt x="1764" y="1250"/>
                      <a:pt x="1764" y="862"/>
                    </a:cubicBezTo>
                    <a:cubicBezTo>
                      <a:pt x="1764" y="387"/>
                      <a:pt x="1377" y="1"/>
                      <a:pt x="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0"/>
              <p:cNvSpPr/>
              <p:nvPr/>
            </p:nvSpPr>
            <p:spPr>
              <a:xfrm>
                <a:off x="7409611" y="2937706"/>
                <a:ext cx="50344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2360" extrusionOk="0">
                    <a:moveTo>
                      <a:pt x="866" y="508"/>
                    </a:moveTo>
                    <a:cubicBezTo>
                      <a:pt x="1061" y="508"/>
                      <a:pt x="1220" y="667"/>
                      <a:pt x="1220" y="862"/>
                    </a:cubicBezTo>
                    <a:cubicBezTo>
                      <a:pt x="1220" y="1052"/>
                      <a:pt x="1070" y="1207"/>
                      <a:pt x="881" y="1216"/>
                    </a:cubicBezTo>
                    <a:lnTo>
                      <a:pt x="848" y="1216"/>
                    </a:lnTo>
                    <a:cubicBezTo>
                      <a:pt x="660" y="1207"/>
                      <a:pt x="508" y="1052"/>
                      <a:pt x="508" y="862"/>
                    </a:cubicBezTo>
                    <a:cubicBezTo>
                      <a:pt x="512" y="667"/>
                      <a:pt x="671" y="508"/>
                      <a:pt x="866" y="508"/>
                    </a:cubicBezTo>
                    <a:close/>
                    <a:moveTo>
                      <a:pt x="865" y="1"/>
                    </a:moveTo>
                    <a:cubicBezTo>
                      <a:pt x="389" y="1"/>
                      <a:pt x="1" y="387"/>
                      <a:pt x="1" y="863"/>
                    </a:cubicBezTo>
                    <a:cubicBezTo>
                      <a:pt x="1" y="1252"/>
                      <a:pt x="257" y="1580"/>
                      <a:pt x="609" y="1688"/>
                    </a:cubicBezTo>
                    <a:lnTo>
                      <a:pt x="609" y="2106"/>
                    </a:lnTo>
                    <a:cubicBezTo>
                      <a:pt x="609" y="2245"/>
                      <a:pt x="723" y="2359"/>
                      <a:pt x="863" y="2359"/>
                    </a:cubicBezTo>
                    <a:cubicBezTo>
                      <a:pt x="875" y="2359"/>
                      <a:pt x="888" y="2358"/>
                      <a:pt x="900" y="2356"/>
                    </a:cubicBezTo>
                    <a:cubicBezTo>
                      <a:pt x="1028" y="2338"/>
                      <a:pt x="1118" y="2223"/>
                      <a:pt x="1118" y="2099"/>
                    </a:cubicBezTo>
                    <a:lnTo>
                      <a:pt x="1118" y="1688"/>
                    </a:lnTo>
                    <a:cubicBezTo>
                      <a:pt x="1495" y="1572"/>
                      <a:pt x="1765" y="1199"/>
                      <a:pt x="1720" y="772"/>
                    </a:cubicBezTo>
                    <a:cubicBezTo>
                      <a:pt x="1677" y="360"/>
                      <a:pt x="1338" y="31"/>
                      <a:pt x="926" y="3"/>
                    </a:cubicBezTo>
                    <a:cubicBezTo>
                      <a:pt x="905" y="2"/>
                      <a:pt x="885" y="1"/>
                      <a:pt x="8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0"/>
              <p:cNvSpPr/>
              <p:nvPr/>
            </p:nvSpPr>
            <p:spPr>
              <a:xfrm>
                <a:off x="7443250" y="2873479"/>
                <a:ext cx="50230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2359" extrusionOk="0">
                    <a:moveTo>
                      <a:pt x="904" y="510"/>
                    </a:moveTo>
                    <a:cubicBezTo>
                      <a:pt x="1102" y="510"/>
                      <a:pt x="1260" y="668"/>
                      <a:pt x="1260" y="865"/>
                    </a:cubicBezTo>
                    <a:cubicBezTo>
                      <a:pt x="1260" y="1055"/>
                      <a:pt x="1110" y="1211"/>
                      <a:pt x="921" y="1219"/>
                    </a:cubicBezTo>
                    <a:lnTo>
                      <a:pt x="886" y="1219"/>
                    </a:lnTo>
                    <a:cubicBezTo>
                      <a:pt x="699" y="1210"/>
                      <a:pt x="548" y="1055"/>
                      <a:pt x="548" y="865"/>
                    </a:cubicBezTo>
                    <a:cubicBezTo>
                      <a:pt x="548" y="670"/>
                      <a:pt x="707" y="510"/>
                      <a:pt x="901" y="510"/>
                    </a:cubicBezTo>
                    <a:cubicBezTo>
                      <a:pt x="902" y="510"/>
                      <a:pt x="903" y="510"/>
                      <a:pt x="904" y="510"/>
                    </a:cubicBezTo>
                    <a:close/>
                    <a:moveTo>
                      <a:pt x="900" y="1"/>
                    </a:moveTo>
                    <a:cubicBezTo>
                      <a:pt x="879" y="1"/>
                      <a:pt x="858" y="2"/>
                      <a:pt x="837" y="3"/>
                    </a:cubicBezTo>
                    <a:cubicBezTo>
                      <a:pt x="425" y="35"/>
                      <a:pt x="84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5"/>
                      <a:pt x="737" y="2337"/>
                      <a:pt x="862" y="2356"/>
                    </a:cubicBezTo>
                    <a:cubicBezTo>
                      <a:pt x="874" y="2358"/>
                      <a:pt x="886" y="2359"/>
                      <a:pt x="898" y="2359"/>
                    </a:cubicBezTo>
                    <a:cubicBezTo>
                      <a:pt x="1039" y="2359"/>
                      <a:pt x="1153" y="2245"/>
                      <a:pt x="1153" y="2105"/>
                    </a:cubicBezTo>
                    <a:lnTo>
                      <a:pt x="1153" y="1686"/>
                    </a:lnTo>
                    <a:cubicBezTo>
                      <a:pt x="1505" y="1578"/>
                      <a:pt x="1762" y="1250"/>
                      <a:pt x="1762" y="862"/>
                    </a:cubicBezTo>
                    <a:cubicBezTo>
                      <a:pt x="1762" y="387"/>
                      <a:pt x="1375" y="1"/>
                      <a:pt x="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0"/>
              <p:cNvSpPr/>
              <p:nvPr/>
            </p:nvSpPr>
            <p:spPr>
              <a:xfrm>
                <a:off x="7238110" y="2698043"/>
                <a:ext cx="250381" cy="371082"/>
              </a:xfrm>
              <a:custGeom>
                <a:avLst/>
                <a:gdLst/>
                <a:ahLst/>
                <a:cxnLst/>
                <a:rect l="l" t="t" r="r" b="b"/>
                <a:pathLst>
                  <a:path w="8783" h="13017" extrusionOk="0">
                    <a:moveTo>
                      <a:pt x="2207" y="628"/>
                    </a:moveTo>
                    <a:cubicBezTo>
                      <a:pt x="2401" y="824"/>
                      <a:pt x="2704" y="1193"/>
                      <a:pt x="2700" y="1596"/>
                    </a:cubicBezTo>
                    <a:cubicBezTo>
                      <a:pt x="2695" y="1999"/>
                      <a:pt x="2398" y="2366"/>
                      <a:pt x="2205" y="2561"/>
                    </a:cubicBezTo>
                    <a:cubicBezTo>
                      <a:pt x="2001" y="2344"/>
                      <a:pt x="1733" y="1971"/>
                      <a:pt x="1737" y="1593"/>
                    </a:cubicBezTo>
                    <a:cubicBezTo>
                      <a:pt x="1740" y="1190"/>
                      <a:pt x="2022" y="824"/>
                      <a:pt x="2207" y="628"/>
                    </a:cubicBezTo>
                    <a:close/>
                    <a:moveTo>
                      <a:pt x="6568" y="628"/>
                    </a:moveTo>
                    <a:cubicBezTo>
                      <a:pt x="6763" y="824"/>
                      <a:pt x="7066" y="1193"/>
                      <a:pt x="7062" y="1596"/>
                    </a:cubicBezTo>
                    <a:cubicBezTo>
                      <a:pt x="7059" y="1999"/>
                      <a:pt x="6760" y="2366"/>
                      <a:pt x="6567" y="2561"/>
                    </a:cubicBezTo>
                    <a:cubicBezTo>
                      <a:pt x="6363" y="2344"/>
                      <a:pt x="6095" y="1971"/>
                      <a:pt x="6099" y="1593"/>
                    </a:cubicBezTo>
                    <a:cubicBezTo>
                      <a:pt x="6102" y="1191"/>
                      <a:pt x="6384" y="824"/>
                      <a:pt x="6568" y="628"/>
                    </a:cubicBezTo>
                    <a:close/>
                    <a:moveTo>
                      <a:pt x="594" y="2300"/>
                    </a:moveTo>
                    <a:lnTo>
                      <a:pt x="594" y="2300"/>
                    </a:lnTo>
                    <a:cubicBezTo>
                      <a:pt x="863" y="2308"/>
                      <a:pt x="1322" y="2368"/>
                      <a:pt x="1610" y="2650"/>
                    </a:cubicBezTo>
                    <a:cubicBezTo>
                      <a:pt x="1881" y="2915"/>
                      <a:pt x="1955" y="3369"/>
                      <a:pt x="1964" y="3666"/>
                    </a:cubicBezTo>
                    <a:cubicBezTo>
                      <a:pt x="1688" y="3664"/>
                      <a:pt x="1217" y="3616"/>
                      <a:pt x="931" y="3335"/>
                    </a:cubicBezTo>
                    <a:cubicBezTo>
                      <a:pt x="667" y="3077"/>
                      <a:pt x="595" y="2623"/>
                      <a:pt x="594" y="2300"/>
                    </a:cubicBezTo>
                    <a:close/>
                    <a:moveTo>
                      <a:pt x="4957" y="2300"/>
                    </a:moveTo>
                    <a:lnTo>
                      <a:pt x="4957" y="2300"/>
                    </a:lnTo>
                    <a:cubicBezTo>
                      <a:pt x="5227" y="2308"/>
                      <a:pt x="5684" y="2368"/>
                      <a:pt x="5973" y="2650"/>
                    </a:cubicBezTo>
                    <a:cubicBezTo>
                      <a:pt x="5990" y="2666"/>
                      <a:pt x="6006" y="2683"/>
                      <a:pt x="6021" y="2702"/>
                    </a:cubicBezTo>
                    <a:cubicBezTo>
                      <a:pt x="6029" y="2711"/>
                      <a:pt x="6036" y="2722"/>
                      <a:pt x="6047" y="2732"/>
                    </a:cubicBezTo>
                    <a:cubicBezTo>
                      <a:pt x="6258" y="3002"/>
                      <a:pt x="6320" y="3399"/>
                      <a:pt x="6327" y="3666"/>
                    </a:cubicBezTo>
                    <a:cubicBezTo>
                      <a:pt x="6050" y="3664"/>
                      <a:pt x="5579" y="3616"/>
                      <a:pt x="5293" y="3335"/>
                    </a:cubicBezTo>
                    <a:cubicBezTo>
                      <a:pt x="5007" y="3054"/>
                      <a:pt x="4957" y="2579"/>
                      <a:pt x="4957" y="2300"/>
                    </a:cubicBezTo>
                    <a:close/>
                    <a:moveTo>
                      <a:pt x="3840" y="2302"/>
                    </a:moveTo>
                    <a:lnTo>
                      <a:pt x="3840" y="2302"/>
                    </a:lnTo>
                    <a:cubicBezTo>
                      <a:pt x="3839" y="2578"/>
                      <a:pt x="3791" y="3051"/>
                      <a:pt x="3503" y="3335"/>
                    </a:cubicBezTo>
                    <a:cubicBezTo>
                      <a:pt x="3217" y="3618"/>
                      <a:pt x="2745" y="3666"/>
                      <a:pt x="2472" y="3669"/>
                    </a:cubicBezTo>
                    <a:cubicBezTo>
                      <a:pt x="2481" y="3371"/>
                      <a:pt x="2554" y="2916"/>
                      <a:pt x="2826" y="2651"/>
                    </a:cubicBezTo>
                    <a:cubicBezTo>
                      <a:pt x="3112" y="2369"/>
                      <a:pt x="3571" y="2309"/>
                      <a:pt x="3840" y="2302"/>
                    </a:cubicBezTo>
                    <a:close/>
                    <a:moveTo>
                      <a:pt x="8202" y="2302"/>
                    </a:moveTo>
                    <a:cubicBezTo>
                      <a:pt x="8201" y="2578"/>
                      <a:pt x="8154" y="3051"/>
                      <a:pt x="7865" y="3335"/>
                    </a:cubicBezTo>
                    <a:cubicBezTo>
                      <a:pt x="7579" y="3618"/>
                      <a:pt x="7107" y="3666"/>
                      <a:pt x="6834" y="3669"/>
                    </a:cubicBezTo>
                    <a:cubicBezTo>
                      <a:pt x="6843" y="3371"/>
                      <a:pt x="6915" y="2916"/>
                      <a:pt x="7188" y="2651"/>
                    </a:cubicBezTo>
                    <a:cubicBezTo>
                      <a:pt x="7474" y="2369"/>
                      <a:pt x="7933" y="2309"/>
                      <a:pt x="8202" y="2302"/>
                    </a:cubicBezTo>
                    <a:close/>
                    <a:moveTo>
                      <a:pt x="6559" y="1"/>
                    </a:moveTo>
                    <a:cubicBezTo>
                      <a:pt x="6497" y="1"/>
                      <a:pt x="6438" y="26"/>
                      <a:pt x="6393" y="64"/>
                    </a:cubicBezTo>
                    <a:cubicBezTo>
                      <a:pt x="6294" y="148"/>
                      <a:pt x="5593" y="765"/>
                      <a:pt x="5585" y="1573"/>
                    </a:cubicBezTo>
                    <a:cubicBezTo>
                      <a:pt x="5584" y="1678"/>
                      <a:pt x="5597" y="1782"/>
                      <a:pt x="5617" y="1879"/>
                    </a:cubicBezTo>
                    <a:cubicBezTo>
                      <a:pt x="5332" y="1795"/>
                      <a:pt x="5057" y="1778"/>
                      <a:pt x="4879" y="1778"/>
                    </a:cubicBezTo>
                    <a:cubicBezTo>
                      <a:pt x="4787" y="1778"/>
                      <a:pt x="4721" y="1782"/>
                      <a:pt x="4692" y="1785"/>
                    </a:cubicBezTo>
                    <a:cubicBezTo>
                      <a:pt x="4630" y="1789"/>
                      <a:pt x="4570" y="1815"/>
                      <a:pt x="4525" y="1864"/>
                    </a:cubicBezTo>
                    <a:cubicBezTo>
                      <a:pt x="4483" y="1909"/>
                      <a:pt x="4459" y="1963"/>
                      <a:pt x="4455" y="2020"/>
                    </a:cubicBezTo>
                    <a:cubicBezTo>
                      <a:pt x="4440" y="2159"/>
                      <a:pt x="4362" y="3132"/>
                      <a:pt x="4932" y="3696"/>
                    </a:cubicBezTo>
                    <a:cubicBezTo>
                      <a:pt x="5345" y="4107"/>
                      <a:pt x="5966" y="4176"/>
                      <a:pt x="6320" y="4178"/>
                    </a:cubicBezTo>
                    <a:lnTo>
                      <a:pt x="6320" y="4914"/>
                    </a:lnTo>
                    <a:lnTo>
                      <a:pt x="2464" y="4914"/>
                    </a:lnTo>
                    <a:lnTo>
                      <a:pt x="2464" y="4183"/>
                    </a:lnTo>
                    <a:cubicBezTo>
                      <a:pt x="2820" y="4181"/>
                      <a:pt x="3439" y="4113"/>
                      <a:pt x="3852" y="3706"/>
                    </a:cubicBezTo>
                    <a:cubicBezTo>
                      <a:pt x="4416" y="3152"/>
                      <a:pt x="4346" y="2195"/>
                      <a:pt x="4328" y="2044"/>
                    </a:cubicBezTo>
                    <a:cubicBezTo>
                      <a:pt x="4325" y="1983"/>
                      <a:pt x="4298" y="1923"/>
                      <a:pt x="4250" y="1878"/>
                    </a:cubicBezTo>
                    <a:cubicBezTo>
                      <a:pt x="4206" y="1836"/>
                      <a:pt x="4152" y="1813"/>
                      <a:pt x="4098" y="1807"/>
                    </a:cubicBezTo>
                    <a:cubicBezTo>
                      <a:pt x="4072" y="1804"/>
                      <a:pt x="4002" y="1799"/>
                      <a:pt x="3902" y="1799"/>
                    </a:cubicBezTo>
                    <a:cubicBezTo>
                      <a:pt x="3723" y="1799"/>
                      <a:pt x="3448" y="1817"/>
                      <a:pt x="3164" y="1902"/>
                    </a:cubicBezTo>
                    <a:cubicBezTo>
                      <a:pt x="3185" y="1807"/>
                      <a:pt x="3199" y="1710"/>
                      <a:pt x="3199" y="1611"/>
                    </a:cubicBezTo>
                    <a:cubicBezTo>
                      <a:pt x="3205" y="821"/>
                      <a:pt x="2481" y="196"/>
                      <a:pt x="2361" y="98"/>
                    </a:cubicBezTo>
                    <a:cubicBezTo>
                      <a:pt x="2316" y="59"/>
                      <a:pt x="2258" y="35"/>
                      <a:pt x="2193" y="35"/>
                    </a:cubicBezTo>
                    <a:cubicBezTo>
                      <a:pt x="2130" y="35"/>
                      <a:pt x="2072" y="58"/>
                      <a:pt x="2030" y="97"/>
                    </a:cubicBezTo>
                    <a:cubicBezTo>
                      <a:pt x="1929" y="179"/>
                      <a:pt x="1229" y="792"/>
                      <a:pt x="1222" y="1596"/>
                    </a:cubicBezTo>
                    <a:cubicBezTo>
                      <a:pt x="1219" y="1701"/>
                      <a:pt x="1232" y="1803"/>
                      <a:pt x="1253" y="1900"/>
                    </a:cubicBezTo>
                    <a:cubicBezTo>
                      <a:pt x="967" y="1816"/>
                      <a:pt x="693" y="1799"/>
                      <a:pt x="515" y="1799"/>
                    </a:cubicBezTo>
                    <a:cubicBezTo>
                      <a:pt x="423" y="1799"/>
                      <a:pt x="357" y="1803"/>
                      <a:pt x="328" y="1806"/>
                    </a:cubicBezTo>
                    <a:cubicBezTo>
                      <a:pt x="265" y="1810"/>
                      <a:pt x="205" y="1836"/>
                      <a:pt x="160" y="1882"/>
                    </a:cubicBezTo>
                    <a:cubicBezTo>
                      <a:pt x="119" y="1927"/>
                      <a:pt x="96" y="1983"/>
                      <a:pt x="92" y="2038"/>
                    </a:cubicBezTo>
                    <a:cubicBezTo>
                      <a:pt x="77" y="2180"/>
                      <a:pt x="0" y="3144"/>
                      <a:pt x="568" y="3702"/>
                    </a:cubicBezTo>
                    <a:cubicBezTo>
                      <a:pt x="982" y="4108"/>
                      <a:pt x="1602" y="4178"/>
                      <a:pt x="1956" y="4180"/>
                    </a:cubicBezTo>
                    <a:lnTo>
                      <a:pt x="1956" y="4910"/>
                    </a:lnTo>
                    <a:lnTo>
                      <a:pt x="340" y="4910"/>
                    </a:lnTo>
                    <a:cubicBezTo>
                      <a:pt x="213" y="4910"/>
                      <a:pt x="101" y="5000"/>
                      <a:pt x="83" y="5126"/>
                    </a:cubicBezTo>
                    <a:cubicBezTo>
                      <a:pt x="60" y="5283"/>
                      <a:pt x="181" y="5417"/>
                      <a:pt x="333" y="5417"/>
                    </a:cubicBezTo>
                    <a:lnTo>
                      <a:pt x="6942" y="5417"/>
                    </a:lnTo>
                    <a:lnTo>
                      <a:pt x="2773" y="12636"/>
                    </a:lnTo>
                    <a:cubicBezTo>
                      <a:pt x="2704" y="12757"/>
                      <a:pt x="2745" y="12913"/>
                      <a:pt x="2866" y="12982"/>
                    </a:cubicBezTo>
                    <a:cubicBezTo>
                      <a:pt x="2907" y="13004"/>
                      <a:pt x="2952" y="13016"/>
                      <a:pt x="2994" y="13016"/>
                    </a:cubicBezTo>
                    <a:cubicBezTo>
                      <a:pt x="3082" y="13016"/>
                      <a:pt x="3166" y="12971"/>
                      <a:pt x="3214" y="12889"/>
                    </a:cubicBezTo>
                    <a:lnTo>
                      <a:pt x="7528" y="5417"/>
                    </a:lnTo>
                    <a:lnTo>
                      <a:pt x="8157" y="5420"/>
                    </a:lnTo>
                    <a:cubicBezTo>
                      <a:pt x="8310" y="5420"/>
                      <a:pt x="8432" y="5285"/>
                      <a:pt x="8409" y="5130"/>
                    </a:cubicBezTo>
                    <a:cubicBezTo>
                      <a:pt x="8390" y="5004"/>
                      <a:pt x="8277" y="4914"/>
                      <a:pt x="8150" y="4914"/>
                    </a:cubicBezTo>
                    <a:lnTo>
                      <a:pt x="6829" y="4914"/>
                    </a:lnTo>
                    <a:lnTo>
                      <a:pt x="6829" y="4178"/>
                    </a:lnTo>
                    <a:cubicBezTo>
                      <a:pt x="7186" y="4176"/>
                      <a:pt x="7804" y="4107"/>
                      <a:pt x="8217" y="3696"/>
                    </a:cubicBezTo>
                    <a:cubicBezTo>
                      <a:pt x="8782" y="3138"/>
                      <a:pt x="8710" y="2177"/>
                      <a:pt x="8694" y="2023"/>
                    </a:cubicBezTo>
                    <a:cubicBezTo>
                      <a:pt x="8689" y="1965"/>
                      <a:pt x="8667" y="1909"/>
                      <a:pt x="8625" y="1864"/>
                    </a:cubicBezTo>
                    <a:cubicBezTo>
                      <a:pt x="8580" y="1818"/>
                      <a:pt x="8522" y="1791"/>
                      <a:pt x="8460" y="1785"/>
                    </a:cubicBezTo>
                    <a:cubicBezTo>
                      <a:pt x="8432" y="1782"/>
                      <a:pt x="8364" y="1777"/>
                      <a:pt x="8269" y="1777"/>
                    </a:cubicBezTo>
                    <a:cubicBezTo>
                      <a:pt x="8091" y="1777"/>
                      <a:pt x="7816" y="1795"/>
                      <a:pt x="7531" y="1879"/>
                    </a:cubicBezTo>
                    <a:cubicBezTo>
                      <a:pt x="7550" y="1785"/>
                      <a:pt x="7564" y="1686"/>
                      <a:pt x="7564" y="1587"/>
                    </a:cubicBezTo>
                    <a:cubicBezTo>
                      <a:pt x="7571" y="791"/>
                      <a:pt x="6846" y="163"/>
                      <a:pt x="6726" y="65"/>
                    </a:cubicBezTo>
                    <a:cubicBezTo>
                      <a:pt x="6681" y="26"/>
                      <a:pt x="6622" y="1"/>
                      <a:pt x="6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0"/>
              <p:cNvSpPr/>
              <p:nvPr/>
            </p:nvSpPr>
            <p:spPr>
              <a:xfrm>
                <a:off x="7486867" y="2838072"/>
                <a:ext cx="18216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08" extrusionOk="0">
                    <a:moveTo>
                      <a:pt x="304" y="1"/>
                    </a:moveTo>
                    <a:cubicBezTo>
                      <a:pt x="203" y="1"/>
                      <a:pt x="112" y="58"/>
                      <a:pt x="74" y="152"/>
                    </a:cubicBezTo>
                    <a:cubicBezTo>
                      <a:pt x="1" y="335"/>
                      <a:pt x="134" y="508"/>
                      <a:pt x="308" y="508"/>
                    </a:cubicBezTo>
                    <a:lnTo>
                      <a:pt x="314" y="508"/>
                    </a:lnTo>
                    <a:cubicBezTo>
                      <a:pt x="500" y="508"/>
                      <a:pt x="638" y="311"/>
                      <a:pt x="530" y="115"/>
                    </a:cubicBezTo>
                    <a:cubicBezTo>
                      <a:pt x="491" y="43"/>
                      <a:pt x="412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0"/>
              <p:cNvSpPr/>
              <p:nvPr/>
            </p:nvSpPr>
            <p:spPr>
              <a:xfrm>
                <a:off x="7424549" y="2698813"/>
                <a:ext cx="188378" cy="370141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12984" extrusionOk="0">
                    <a:moveTo>
                      <a:pt x="4390" y="601"/>
                    </a:moveTo>
                    <a:cubicBezTo>
                      <a:pt x="4585" y="797"/>
                      <a:pt x="4888" y="1166"/>
                      <a:pt x="4884" y="1569"/>
                    </a:cubicBezTo>
                    <a:cubicBezTo>
                      <a:pt x="4879" y="1972"/>
                      <a:pt x="4582" y="2339"/>
                      <a:pt x="4389" y="2534"/>
                    </a:cubicBezTo>
                    <a:cubicBezTo>
                      <a:pt x="4185" y="2317"/>
                      <a:pt x="3917" y="1944"/>
                      <a:pt x="3921" y="1566"/>
                    </a:cubicBezTo>
                    <a:cubicBezTo>
                      <a:pt x="3924" y="1164"/>
                      <a:pt x="4206" y="797"/>
                      <a:pt x="4390" y="601"/>
                    </a:cubicBezTo>
                    <a:close/>
                    <a:moveTo>
                      <a:pt x="2779" y="2273"/>
                    </a:moveTo>
                    <a:lnTo>
                      <a:pt x="2779" y="2273"/>
                    </a:lnTo>
                    <a:cubicBezTo>
                      <a:pt x="3049" y="2282"/>
                      <a:pt x="3506" y="2341"/>
                      <a:pt x="3795" y="2623"/>
                    </a:cubicBezTo>
                    <a:cubicBezTo>
                      <a:pt x="4067" y="2888"/>
                      <a:pt x="4140" y="3342"/>
                      <a:pt x="4149" y="3639"/>
                    </a:cubicBezTo>
                    <a:cubicBezTo>
                      <a:pt x="3872" y="3636"/>
                      <a:pt x="3400" y="3586"/>
                      <a:pt x="3115" y="3308"/>
                    </a:cubicBezTo>
                    <a:cubicBezTo>
                      <a:pt x="2829" y="3027"/>
                      <a:pt x="2779" y="2552"/>
                      <a:pt x="2779" y="2273"/>
                    </a:cubicBezTo>
                    <a:close/>
                    <a:moveTo>
                      <a:pt x="6027" y="2275"/>
                    </a:moveTo>
                    <a:lnTo>
                      <a:pt x="6027" y="2275"/>
                    </a:lnTo>
                    <a:cubicBezTo>
                      <a:pt x="6023" y="2596"/>
                      <a:pt x="5952" y="3047"/>
                      <a:pt x="5690" y="3308"/>
                    </a:cubicBezTo>
                    <a:cubicBezTo>
                      <a:pt x="5402" y="3591"/>
                      <a:pt x="4930" y="3639"/>
                      <a:pt x="4657" y="3642"/>
                    </a:cubicBezTo>
                    <a:cubicBezTo>
                      <a:pt x="4666" y="3344"/>
                      <a:pt x="4740" y="2889"/>
                      <a:pt x="5011" y="2624"/>
                    </a:cubicBezTo>
                    <a:cubicBezTo>
                      <a:pt x="5297" y="2342"/>
                      <a:pt x="5757" y="2282"/>
                      <a:pt x="6027" y="2275"/>
                    </a:cubicBezTo>
                    <a:close/>
                    <a:moveTo>
                      <a:pt x="4384" y="1"/>
                    </a:moveTo>
                    <a:cubicBezTo>
                      <a:pt x="4321" y="1"/>
                      <a:pt x="4263" y="23"/>
                      <a:pt x="4218" y="62"/>
                    </a:cubicBezTo>
                    <a:cubicBezTo>
                      <a:pt x="4119" y="145"/>
                      <a:pt x="3418" y="759"/>
                      <a:pt x="3410" y="1561"/>
                    </a:cubicBezTo>
                    <a:cubicBezTo>
                      <a:pt x="3409" y="1666"/>
                      <a:pt x="3422" y="1767"/>
                      <a:pt x="3443" y="1864"/>
                    </a:cubicBezTo>
                    <a:cubicBezTo>
                      <a:pt x="3162" y="1781"/>
                      <a:pt x="2891" y="1764"/>
                      <a:pt x="2712" y="1764"/>
                    </a:cubicBezTo>
                    <a:cubicBezTo>
                      <a:pt x="2617" y="1764"/>
                      <a:pt x="2548" y="1769"/>
                      <a:pt x="2517" y="1771"/>
                    </a:cubicBezTo>
                    <a:cubicBezTo>
                      <a:pt x="2458" y="1774"/>
                      <a:pt x="2403" y="1797"/>
                      <a:pt x="2358" y="1840"/>
                    </a:cubicBezTo>
                    <a:cubicBezTo>
                      <a:pt x="2311" y="1885"/>
                      <a:pt x="2284" y="1945"/>
                      <a:pt x="2278" y="2005"/>
                    </a:cubicBezTo>
                    <a:cubicBezTo>
                      <a:pt x="2263" y="2149"/>
                      <a:pt x="2188" y="3113"/>
                      <a:pt x="2755" y="3667"/>
                    </a:cubicBezTo>
                    <a:cubicBezTo>
                      <a:pt x="3169" y="4074"/>
                      <a:pt x="3788" y="4143"/>
                      <a:pt x="4140" y="4146"/>
                    </a:cubicBezTo>
                    <a:lnTo>
                      <a:pt x="4140" y="4884"/>
                    </a:lnTo>
                    <a:lnTo>
                      <a:pt x="3358" y="4884"/>
                    </a:lnTo>
                    <a:cubicBezTo>
                      <a:pt x="3352" y="4884"/>
                      <a:pt x="3347" y="4884"/>
                      <a:pt x="3342" y="4884"/>
                    </a:cubicBezTo>
                    <a:cubicBezTo>
                      <a:pt x="3210" y="4884"/>
                      <a:pt x="3106" y="4995"/>
                      <a:pt x="3106" y="5130"/>
                    </a:cubicBezTo>
                    <a:cubicBezTo>
                      <a:pt x="3106" y="5271"/>
                      <a:pt x="3358" y="5369"/>
                      <a:pt x="3358" y="5369"/>
                    </a:cubicBezTo>
                    <a:lnTo>
                      <a:pt x="4239" y="5369"/>
                    </a:lnTo>
                    <a:lnTo>
                      <a:pt x="70" y="12603"/>
                    </a:lnTo>
                    <a:cubicBezTo>
                      <a:pt x="0" y="12724"/>
                      <a:pt x="42" y="12880"/>
                      <a:pt x="163" y="12949"/>
                    </a:cubicBezTo>
                    <a:cubicBezTo>
                      <a:pt x="202" y="12971"/>
                      <a:pt x="247" y="12983"/>
                      <a:pt x="291" y="12983"/>
                    </a:cubicBezTo>
                    <a:cubicBezTo>
                      <a:pt x="379" y="12983"/>
                      <a:pt x="463" y="12938"/>
                      <a:pt x="510" y="12856"/>
                    </a:cubicBezTo>
                    <a:lnTo>
                      <a:pt x="4825" y="5393"/>
                    </a:lnTo>
                    <a:lnTo>
                      <a:pt x="6275" y="5393"/>
                    </a:lnTo>
                    <a:cubicBezTo>
                      <a:pt x="6426" y="5393"/>
                      <a:pt x="6547" y="5258"/>
                      <a:pt x="6525" y="5103"/>
                    </a:cubicBezTo>
                    <a:cubicBezTo>
                      <a:pt x="6507" y="4977"/>
                      <a:pt x="6395" y="4887"/>
                      <a:pt x="6267" y="4887"/>
                    </a:cubicBezTo>
                    <a:lnTo>
                      <a:pt x="4651" y="4887"/>
                    </a:lnTo>
                    <a:lnTo>
                      <a:pt x="4651" y="4147"/>
                    </a:lnTo>
                    <a:cubicBezTo>
                      <a:pt x="4651" y="4147"/>
                      <a:pt x="5630" y="4077"/>
                      <a:pt x="6044" y="3669"/>
                    </a:cubicBezTo>
                    <a:cubicBezTo>
                      <a:pt x="6607" y="3117"/>
                      <a:pt x="6535" y="2162"/>
                      <a:pt x="6519" y="2010"/>
                    </a:cubicBezTo>
                    <a:cubicBezTo>
                      <a:pt x="6516" y="1951"/>
                      <a:pt x="6493" y="1894"/>
                      <a:pt x="6450" y="1851"/>
                    </a:cubicBezTo>
                    <a:cubicBezTo>
                      <a:pt x="6405" y="1803"/>
                      <a:pt x="6347" y="1777"/>
                      <a:pt x="6285" y="1773"/>
                    </a:cubicBezTo>
                    <a:cubicBezTo>
                      <a:pt x="6257" y="1770"/>
                      <a:pt x="6189" y="1765"/>
                      <a:pt x="6094" y="1765"/>
                    </a:cubicBezTo>
                    <a:cubicBezTo>
                      <a:pt x="5916" y="1765"/>
                      <a:pt x="5641" y="1783"/>
                      <a:pt x="5356" y="1867"/>
                    </a:cubicBezTo>
                    <a:cubicBezTo>
                      <a:pt x="5377" y="1773"/>
                      <a:pt x="5389" y="1675"/>
                      <a:pt x="5389" y="1576"/>
                    </a:cubicBezTo>
                    <a:cubicBezTo>
                      <a:pt x="5396" y="785"/>
                      <a:pt x="4672" y="161"/>
                      <a:pt x="4552" y="64"/>
                    </a:cubicBezTo>
                    <a:cubicBezTo>
                      <a:pt x="4507" y="25"/>
                      <a:pt x="4449" y="1"/>
                      <a:pt x="43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7" name="Google Shape;507;p40"/>
          <p:cNvGrpSpPr/>
          <p:nvPr/>
        </p:nvGrpSpPr>
        <p:grpSpPr>
          <a:xfrm>
            <a:off x="4761972" y="1642125"/>
            <a:ext cx="424159" cy="345792"/>
            <a:chOff x="3960689" y="2699127"/>
            <a:chExt cx="376328" cy="306798"/>
          </a:xfrm>
        </p:grpSpPr>
        <p:sp>
          <p:nvSpPr>
            <p:cNvPr id="508" name="Google Shape;508;p40"/>
            <p:cNvSpPr/>
            <p:nvPr/>
          </p:nvSpPr>
          <p:spPr>
            <a:xfrm>
              <a:off x="3970923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2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7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7" y="4722"/>
                    <a:pt x="1399" y="5689"/>
                    <a:pt x="1748" y="5860"/>
                  </a:cubicBezTo>
                  <a:lnTo>
                    <a:pt x="1911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0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0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3971265" y="2877014"/>
              <a:ext cx="118591" cy="121642"/>
            </a:xfrm>
            <a:custGeom>
              <a:avLst/>
              <a:gdLst/>
              <a:ahLst/>
              <a:cxnLst/>
              <a:rect l="l" t="t" r="r" b="b"/>
              <a:pathLst>
                <a:path w="4160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6" y="4267"/>
                  </a:lnTo>
                  <a:cubicBezTo>
                    <a:pt x="4022" y="3307"/>
                    <a:pt x="4157" y="2369"/>
                    <a:pt x="4157" y="1934"/>
                  </a:cubicBezTo>
                  <a:cubicBezTo>
                    <a:pt x="4160" y="865"/>
                    <a:pt x="3227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4089485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4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2" y="839"/>
                    <a:pt x="350" y="840"/>
                    <a:pt x="338" y="843"/>
                  </a:cubicBezTo>
                  <a:cubicBezTo>
                    <a:pt x="1" y="923"/>
                    <a:pt x="74" y="2114"/>
                    <a:pt x="501" y="3507"/>
                  </a:cubicBezTo>
                  <a:cubicBezTo>
                    <a:pt x="879" y="4722"/>
                    <a:pt x="1399" y="5689"/>
                    <a:pt x="1749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8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9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80" y="923"/>
                    <a:pt x="3843" y="843"/>
                  </a:cubicBezTo>
                  <a:cubicBezTo>
                    <a:pt x="3831" y="840"/>
                    <a:pt x="3819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4089885" y="2877014"/>
              <a:ext cx="118563" cy="121642"/>
            </a:xfrm>
            <a:custGeom>
              <a:avLst/>
              <a:gdLst/>
              <a:ahLst/>
              <a:cxnLst/>
              <a:rect l="l" t="t" r="r" b="b"/>
              <a:pathLst>
                <a:path w="4159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8" y="4267"/>
                  </a:lnTo>
                  <a:cubicBezTo>
                    <a:pt x="4023" y="3307"/>
                    <a:pt x="4158" y="2369"/>
                    <a:pt x="4158" y="1934"/>
                  </a:cubicBezTo>
                  <a:cubicBezTo>
                    <a:pt x="4158" y="865"/>
                    <a:pt x="3229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4208077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8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9" y="4722"/>
                    <a:pt x="1400" y="5689"/>
                    <a:pt x="1748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4208447" y="2877014"/>
              <a:ext cx="118620" cy="121642"/>
            </a:xfrm>
            <a:custGeom>
              <a:avLst/>
              <a:gdLst/>
              <a:ahLst/>
              <a:cxnLst/>
              <a:rect l="l" t="t" r="r" b="b"/>
              <a:pathLst>
                <a:path w="4161" h="4267" extrusionOk="0">
                  <a:moveTo>
                    <a:pt x="2080" y="1"/>
                  </a:moveTo>
                  <a:cubicBezTo>
                    <a:pt x="932" y="1"/>
                    <a:pt x="1" y="865"/>
                    <a:pt x="1" y="1934"/>
                  </a:cubicBezTo>
                  <a:cubicBezTo>
                    <a:pt x="1" y="2369"/>
                    <a:pt x="136" y="3307"/>
                    <a:pt x="379" y="4267"/>
                  </a:cubicBezTo>
                  <a:lnTo>
                    <a:pt x="3778" y="4267"/>
                  </a:lnTo>
                  <a:cubicBezTo>
                    <a:pt x="4024" y="3307"/>
                    <a:pt x="4159" y="2369"/>
                    <a:pt x="4159" y="1934"/>
                  </a:cubicBezTo>
                  <a:cubicBezTo>
                    <a:pt x="4160" y="865"/>
                    <a:pt x="3230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0"/>
            <p:cNvGrpSpPr/>
            <p:nvPr/>
          </p:nvGrpSpPr>
          <p:grpSpPr>
            <a:xfrm>
              <a:off x="3960689" y="2699127"/>
              <a:ext cx="376328" cy="306798"/>
              <a:chOff x="3960689" y="2699127"/>
              <a:chExt cx="376328" cy="306798"/>
            </a:xfrm>
          </p:grpSpPr>
          <p:sp>
            <p:nvSpPr>
              <p:cNvPr id="515" name="Google Shape;515;p40"/>
              <p:cNvSpPr/>
              <p:nvPr/>
            </p:nvSpPr>
            <p:spPr>
              <a:xfrm>
                <a:off x="4021894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2" y="28"/>
                      <a:pt x="75" y="76"/>
                    </a:cubicBezTo>
                    <a:cubicBezTo>
                      <a:pt x="27" y="124"/>
                      <a:pt x="0" y="188"/>
                      <a:pt x="0" y="257"/>
                    </a:cubicBezTo>
                    <a:cubicBezTo>
                      <a:pt x="0" y="325"/>
                      <a:pt x="26" y="389"/>
                      <a:pt x="75" y="437"/>
                    </a:cubicBezTo>
                    <a:cubicBezTo>
                      <a:pt x="122" y="484"/>
                      <a:pt x="188" y="512"/>
                      <a:pt x="255" y="512"/>
                    </a:cubicBezTo>
                    <a:cubicBezTo>
                      <a:pt x="323" y="512"/>
                      <a:pt x="387" y="485"/>
                      <a:pt x="435" y="437"/>
                    </a:cubicBezTo>
                    <a:cubicBezTo>
                      <a:pt x="482" y="389"/>
                      <a:pt x="510" y="325"/>
                      <a:pt x="510" y="257"/>
                    </a:cubicBezTo>
                    <a:cubicBezTo>
                      <a:pt x="510" y="188"/>
                      <a:pt x="483" y="124"/>
                      <a:pt x="435" y="76"/>
                    </a:cubicBezTo>
                    <a:cubicBezTo>
                      <a:pt x="386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0"/>
              <p:cNvSpPr/>
              <p:nvPr/>
            </p:nvSpPr>
            <p:spPr>
              <a:xfrm>
                <a:off x="4140400" y="2942296"/>
                <a:ext cx="14539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513" extrusionOk="0">
                    <a:moveTo>
                      <a:pt x="255" y="1"/>
                    </a:moveTo>
                    <a:cubicBezTo>
                      <a:pt x="187" y="1"/>
                      <a:pt x="123" y="28"/>
                      <a:pt x="75" y="76"/>
                    </a:cubicBezTo>
                    <a:cubicBezTo>
                      <a:pt x="29" y="124"/>
                      <a:pt x="0" y="188"/>
                      <a:pt x="0" y="257"/>
                    </a:cubicBezTo>
                    <a:cubicBezTo>
                      <a:pt x="0" y="325"/>
                      <a:pt x="27" y="389"/>
                      <a:pt x="75" y="437"/>
                    </a:cubicBezTo>
                    <a:cubicBezTo>
                      <a:pt x="123" y="484"/>
                      <a:pt x="187" y="512"/>
                      <a:pt x="255" y="512"/>
                    </a:cubicBezTo>
                    <a:cubicBezTo>
                      <a:pt x="322" y="512"/>
                      <a:pt x="388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4" y="124"/>
                      <a:pt x="435" y="76"/>
                    </a:cubicBezTo>
                    <a:cubicBezTo>
                      <a:pt x="388" y="29"/>
                      <a:pt x="322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0"/>
              <p:cNvSpPr/>
              <p:nvPr/>
            </p:nvSpPr>
            <p:spPr>
              <a:xfrm>
                <a:off x="4258963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4" y="28"/>
                      <a:pt x="76" y="76"/>
                    </a:cubicBezTo>
                    <a:cubicBezTo>
                      <a:pt x="29" y="124"/>
                      <a:pt x="1" y="188"/>
                      <a:pt x="1" y="257"/>
                    </a:cubicBezTo>
                    <a:cubicBezTo>
                      <a:pt x="1" y="325"/>
                      <a:pt x="28" y="389"/>
                      <a:pt x="76" y="437"/>
                    </a:cubicBezTo>
                    <a:cubicBezTo>
                      <a:pt x="124" y="484"/>
                      <a:pt x="188" y="512"/>
                      <a:pt x="255" y="512"/>
                    </a:cubicBezTo>
                    <a:cubicBezTo>
                      <a:pt x="323" y="512"/>
                      <a:pt x="389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5" y="124"/>
                      <a:pt x="435" y="76"/>
                    </a:cubicBezTo>
                    <a:cubicBezTo>
                      <a:pt x="387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0"/>
              <p:cNvSpPr/>
              <p:nvPr/>
            </p:nvSpPr>
            <p:spPr>
              <a:xfrm>
                <a:off x="3960689" y="2699127"/>
                <a:ext cx="376328" cy="306798"/>
              </a:xfrm>
              <a:custGeom>
                <a:avLst/>
                <a:gdLst/>
                <a:ahLst/>
                <a:cxnLst/>
                <a:rect l="l" t="t" r="r" b="b"/>
                <a:pathLst>
                  <a:path w="13201" h="10762" extrusionOk="0">
                    <a:moveTo>
                      <a:pt x="4123" y="1367"/>
                    </a:moveTo>
                    <a:cubicBezTo>
                      <a:pt x="4152" y="1465"/>
                      <a:pt x="4179" y="1676"/>
                      <a:pt x="4141" y="2066"/>
                    </a:cubicBezTo>
                    <a:cubicBezTo>
                      <a:pt x="4096" y="2525"/>
                      <a:pt x="3973" y="3096"/>
                      <a:pt x="3796" y="3673"/>
                    </a:cubicBezTo>
                    <a:cubicBezTo>
                      <a:pt x="3606" y="4287"/>
                      <a:pt x="3393" y="4803"/>
                      <a:pt x="3194" y="5182"/>
                    </a:cubicBezTo>
                    <a:cubicBezTo>
                      <a:pt x="3290" y="4632"/>
                      <a:pt x="3342" y="3953"/>
                      <a:pt x="3342" y="3237"/>
                    </a:cubicBezTo>
                    <a:cubicBezTo>
                      <a:pt x="3342" y="3076"/>
                      <a:pt x="3341" y="2916"/>
                      <a:pt x="3335" y="2761"/>
                    </a:cubicBezTo>
                    <a:cubicBezTo>
                      <a:pt x="3676" y="1895"/>
                      <a:pt x="3979" y="1484"/>
                      <a:pt x="4123" y="1367"/>
                    </a:cubicBezTo>
                    <a:close/>
                    <a:moveTo>
                      <a:pt x="8278" y="1367"/>
                    </a:moveTo>
                    <a:cubicBezTo>
                      <a:pt x="8305" y="1465"/>
                      <a:pt x="8332" y="1676"/>
                      <a:pt x="8295" y="2066"/>
                    </a:cubicBezTo>
                    <a:cubicBezTo>
                      <a:pt x="8250" y="2525"/>
                      <a:pt x="8128" y="3096"/>
                      <a:pt x="7950" y="3673"/>
                    </a:cubicBezTo>
                    <a:cubicBezTo>
                      <a:pt x="7760" y="4287"/>
                      <a:pt x="7547" y="4803"/>
                      <a:pt x="7347" y="5182"/>
                    </a:cubicBezTo>
                    <a:cubicBezTo>
                      <a:pt x="7443" y="4632"/>
                      <a:pt x="7496" y="3953"/>
                      <a:pt x="7496" y="3237"/>
                    </a:cubicBezTo>
                    <a:cubicBezTo>
                      <a:pt x="7496" y="3076"/>
                      <a:pt x="7494" y="2916"/>
                      <a:pt x="7488" y="2761"/>
                    </a:cubicBezTo>
                    <a:cubicBezTo>
                      <a:pt x="7830" y="1895"/>
                      <a:pt x="8133" y="1484"/>
                      <a:pt x="8278" y="1367"/>
                    </a:cubicBezTo>
                    <a:close/>
                    <a:moveTo>
                      <a:pt x="12441" y="1367"/>
                    </a:moveTo>
                    <a:cubicBezTo>
                      <a:pt x="12469" y="1465"/>
                      <a:pt x="12495" y="1676"/>
                      <a:pt x="12457" y="2066"/>
                    </a:cubicBezTo>
                    <a:cubicBezTo>
                      <a:pt x="12412" y="2525"/>
                      <a:pt x="12291" y="3096"/>
                      <a:pt x="12112" y="3673"/>
                    </a:cubicBezTo>
                    <a:cubicBezTo>
                      <a:pt x="11924" y="4287"/>
                      <a:pt x="11711" y="4803"/>
                      <a:pt x="11511" y="5182"/>
                    </a:cubicBezTo>
                    <a:cubicBezTo>
                      <a:pt x="11607" y="4632"/>
                      <a:pt x="11660" y="3953"/>
                      <a:pt x="11660" y="3237"/>
                    </a:cubicBezTo>
                    <a:cubicBezTo>
                      <a:pt x="11660" y="3076"/>
                      <a:pt x="11657" y="2916"/>
                      <a:pt x="11652" y="2761"/>
                    </a:cubicBezTo>
                    <a:cubicBezTo>
                      <a:pt x="11993" y="1895"/>
                      <a:pt x="12297" y="1484"/>
                      <a:pt x="12441" y="1367"/>
                    </a:cubicBezTo>
                    <a:close/>
                    <a:moveTo>
                      <a:pt x="777" y="1369"/>
                    </a:moveTo>
                    <a:cubicBezTo>
                      <a:pt x="923" y="1489"/>
                      <a:pt x="1236" y="1916"/>
                      <a:pt x="1579" y="2788"/>
                    </a:cubicBezTo>
                    <a:cubicBezTo>
                      <a:pt x="1575" y="2935"/>
                      <a:pt x="1572" y="3085"/>
                      <a:pt x="1572" y="3237"/>
                    </a:cubicBezTo>
                    <a:cubicBezTo>
                      <a:pt x="1572" y="3968"/>
                      <a:pt x="1626" y="4659"/>
                      <a:pt x="1725" y="5214"/>
                    </a:cubicBezTo>
                    <a:cubicBezTo>
                      <a:pt x="1527" y="4845"/>
                      <a:pt x="1305" y="4325"/>
                      <a:pt x="1106" y="3673"/>
                    </a:cubicBezTo>
                    <a:cubicBezTo>
                      <a:pt x="929" y="3094"/>
                      <a:pt x="806" y="2525"/>
                      <a:pt x="761" y="2066"/>
                    </a:cubicBezTo>
                    <a:cubicBezTo>
                      <a:pt x="723" y="1678"/>
                      <a:pt x="749" y="1466"/>
                      <a:pt x="777" y="1369"/>
                    </a:cubicBezTo>
                    <a:close/>
                    <a:moveTo>
                      <a:pt x="4931" y="1369"/>
                    </a:moveTo>
                    <a:cubicBezTo>
                      <a:pt x="5078" y="1489"/>
                      <a:pt x="5390" y="1916"/>
                      <a:pt x="5733" y="2788"/>
                    </a:cubicBezTo>
                    <a:cubicBezTo>
                      <a:pt x="5730" y="2935"/>
                      <a:pt x="5725" y="3085"/>
                      <a:pt x="5725" y="3237"/>
                    </a:cubicBezTo>
                    <a:cubicBezTo>
                      <a:pt x="5725" y="3967"/>
                      <a:pt x="5779" y="4659"/>
                      <a:pt x="5880" y="5214"/>
                    </a:cubicBezTo>
                    <a:cubicBezTo>
                      <a:pt x="5680" y="4844"/>
                      <a:pt x="5460" y="4325"/>
                      <a:pt x="5259" y="3673"/>
                    </a:cubicBezTo>
                    <a:cubicBezTo>
                      <a:pt x="5081" y="3094"/>
                      <a:pt x="4959" y="2523"/>
                      <a:pt x="4915" y="2066"/>
                    </a:cubicBezTo>
                    <a:cubicBezTo>
                      <a:pt x="4877" y="1678"/>
                      <a:pt x="4903" y="1465"/>
                      <a:pt x="4931" y="1369"/>
                    </a:cubicBezTo>
                    <a:close/>
                    <a:moveTo>
                      <a:pt x="9095" y="1369"/>
                    </a:moveTo>
                    <a:cubicBezTo>
                      <a:pt x="9240" y="1489"/>
                      <a:pt x="9554" y="1916"/>
                      <a:pt x="9897" y="2788"/>
                    </a:cubicBezTo>
                    <a:cubicBezTo>
                      <a:pt x="9893" y="2935"/>
                      <a:pt x="9890" y="3085"/>
                      <a:pt x="9890" y="3237"/>
                    </a:cubicBezTo>
                    <a:cubicBezTo>
                      <a:pt x="9890" y="3967"/>
                      <a:pt x="9943" y="4659"/>
                      <a:pt x="10042" y="5214"/>
                    </a:cubicBezTo>
                    <a:cubicBezTo>
                      <a:pt x="9845" y="4844"/>
                      <a:pt x="9623" y="4325"/>
                      <a:pt x="9422" y="3673"/>
                    </a:cubicBezTo>
                    <a:cubicBezTo>
                      <a:pt x="9245" y="3094"/>
                      <a:pt x="9122" y="2523"/>
                      <a:pt x="9077" y="2066"/>
                    </a:cubicBezTo>
                    <a:cubicBezTo>
                      <a:pt x="9040" y="1678"/>
                      <a:pt x="9067" y="1465"/>
                      <a:pt x="9095" y="1369"/>
                    </a:cubicBezTo>
                    <a:close/>
                    <a:moveTo>
                      <a:pt x="2456" y="554"/>
                    </a:moveTo>
                    <a:cubicBezTo>
                      <a:pt x="2516" y="660"/>
                      <a:pt x="2606" y="892"/>
                      <a:pt x="2684" y="1330"/>
                    </a:cubicBezTo>
                    <a:cubicBezTo>
                      <a:pt x="2780" y="1858"/>
                      <a:pt x="2832" y="2534"/>
                      <a:pt x="2832" y="3235"/>
                    </a:cubicBezTo>
                    <a:cubicBezTo>
                      <a:pt x="2832" y="3935"/>
                      <a:pt x="2780" y="4614"/>
                      <a:pt x="2684" y="5140"/>
                    </a:cubicBezTo>
                    <a:cubicBezTo>
                      <a:pt x="2606" y="5575"/>
                      <a:pt x="2516" y="5807"/>
                      <a:pt x="2456" y="5915"/>
                    </a:cubicBezTo>
                    <a:cubicBezTo>
                      <a:pt x="2396" y="5809"/>
                      <a:pt x="2306" y="5576"/>
                      <a:pt x="2227" y="5140"/>
                    </a:cubicBezTo>
                    <a:cubicBezTo>
                      <a:pt x="2132" y="4613"/>
                      <a:pt x="2080" y="3935"/>
                      <a:pt x="2080" y="3235"/>
                    </a:cubicBezTo>
                    <a:cubicBezTo>
                      <a:pt x="2080" y="2534"/>
                      <a:pt x="2132" y="1858"/>
                      <a:pt x="2227" y="1330"/>
                    </a:cubicBezTo>
                    <a:cubicBezTo>
                      <a:pt x="2306" y="895"/>
                      <a:pt x="2396" y="663"/>
                      <a:pt x="2456" y="554"/>
                    </a:cubicBezTo>
                    <a:close/>
                    <a:moveTo>
                      <a:pt x="6610" y="554"/>
                    </a:moveTo>
                    <a:cubicBezTo>
                      <a:pt x="6670" y="660"/>
                      <a:pt x="6760" y="892"/>
                      <a:pt x="6839" y="1330"/>
                    </a:cubicBezTo>
                    <a:cubicBezTo>
                      <a:pt x="6934" y="1858"/>
                      <a:pt x="6986" y="2534"/>
                      <a:pt x="6986" y="3235"/>
                    </a:cubicBezTo>
                    <a:cubicBezTo>
                      <a:pt x="6986" y="3935"/>
                      <a:pt x="6934" y="4614"/>
                      <a:pt x="6839" y="5140"/>
                    </a:cubicBezTo>
                    <a:cubicBezTo>
                      <a:pt x="6760" y="5575"/>
                      <a:pt x="6670" y="5807"/>
                      <a:pt x="6610" y="5915"/>
                    </a:cubicBezTo>
                    <a:cubicBezTo>
                      <a:pt x="6550" y="5809"/>
                      <a:pt x="6460" y="5576"/>
                      <a:pt x="6382" y="5140"/>
                    </a:cubicBezTo>
                    <a:cubicBezTo>
                      <a:pt x="6286" y="4613"/>
                      <a:pt x="6234" y="3935"/>
                      <a:pt x="6234" y="3235"/>
                    </a:cubicBezTo>
                    <a:cubicBezTo>
                      <a:pt x="6234" y="2534"/>
                      <a:pt x="6286" y="1858"/>
                      <a:pt x="6382" y="1330"/>
                    </a:cubicBezTo>
                    <a:cubicBezTo>
                      <a:pt x="6460" y="895"/>
                      <a:pt x="6550" y="663"/>
                      <a:pt x="6610" y="554"/>
                    </a:cubicBezTo>
                    <a:close/>
                    <a:moveTo>
                      <a:pt x="10774" y="554"/>
                    </a:moveTo>
                    <a:cubicBezTo>
                      <a:pt x="10832" y="660"/>
                      <a:pt x="10924" y="892"/>
                      <a:pt x="11002" y="1330"/>
                    </a:cubicBezTo>
                    <a:cubicBezTo>
                      <a:pt x="11098" y="1858"/>
                      <a:pt x="11150" y="2534"/>
                      <a:pt x="11150" y="3235"/>
                    </a:cubicBezTo>
                    <a:cubicBezTo>
                      <a:pt x="11150" y="3935"/>
                      <a:pt x="11098" y="4614"/>
                      <a:pt x="11002" y="5140"/>
                    </a:cubicBezTo>
                    <a:cubicBezTo>
                      <a:pt x="10924" y="5575"/>
                      <a:pt x="10832" y="5807"/>
                      <a:pt x="10774" y="5915"/>
                    </a:cubicBezTo>
                    <a:cubicBezTo>
                      <a:pt x="10714" y="5809"/>
                      <a:pt x="10624" y="5576"/>
                      <a:pt x="10545" y="5140"/>
                    </a:cubicBezTo>
                    <a:cubicBezTo>
                      <a:pt x="10449" y="4613"/>
                      <a:pt x="10396" y="3935"/>
                      <a:pt x="10396" y="3235"/>
                    </a:cubicBezTo>
                    <a:cubicBezTo>
                      <a:pt x="10396" y="2534"/>
                      <a:pt x="10449" y="1858"/>
                      <a:pt x="10545" y="1330"/>
                    </a:cubicBezTo>
                    <a:cubicBezTo>
                      <a:pt x="10624" y="895"/>
                      <a:pt x="10714" y="663"/>
                      <a:pt x="10774" y="554"/>
                    </a:cubicBezTo>
                    <a:close/>
                    <a:moveTo>
                      <a:pt x="8686" y="2839"/>
                    </a:moveTo>
                    <a:cubicBezTo>
                      <a:pt x="8755" y="3177"/>
                      <a:pt x="8843" y="3515"/>
                      <a:pt x="8938" y="3821"/>
                    </a:cubicBezTo>
                    <a:cubicBezTo>
                      <a:pt x="9187" y="4632"/>
                      <a:pt x="9593" y="5614"/>
                      <a:pt x="10018" y="6091"/>
                    </a:cubicBezTo>
                    <a:cubicBezTo>
                      <a:pt x="9440" y="6273"/>
                      <a:pt x="8963" y="6666"/>
                      <a:pt x="8687" y="7170"/>
                    </a:cubicBezTo>
                    <a:cubicBezTo>
                      <a:pt x="8578" y="6966"/>
                      <a:pt x="8431" y="6776"/>
                      <a:pt x="8251" y="6609"/>
                    </a:cubicBezTo>
                    <a:cubicBezTo>
                      <a:pt x="7995" y="6369"/>
                      <a:pt x="7688" y="6196"/>
                      <a:pt x="7353" y="6089"/>
                    </a:cubicBezTo>
                    <a:cubicBezTo>
                      <a:pt x="7784" y="5611"/>
                      <a:pt x="8191" y="4620"/>
                      <a:pt x="8436" y="3821"/>
                    </a:cubicBezTo>
                    <a:cubicBezTo>
                      <a:pt x="8528" y="3515"/>
                      <a:pt x="8617" y="3175"/>
                      <a:pt x="8686" y="2839"/>
                    </a:cubicBezTo>
                    <a:close/>
                    <a:moveTo>
                      <a:pt x="4528" y="2860"/>
                    </a:moveTo>
                    <a:cubicBezTo>
                      <a:pt x="4595" y="3190"/>
                      <a:pt x="4684" y="3521"/>
                      <a:pt x="4775" y="3821"/>
                    </a:cubicBezTo>
                    <a:cubicBezTo>
                      <a:pt x="5025" y="4632"/>
                      <a:pt x="5432" y="5617"/>
                      <a:pt x="5857" y="6092"/>
                    </a:cubicBezTo>
                    <a:cubicBezTo>
                      <a:pt x="5280" y="6278"/>
                      <a:pt x="4804" y="6668"/>
                      <a:pt x="4531" y="7171"/>
                    </a:cubicBezTo>
                    <a:cubicBezTo>
                      <a:pt x="4420" y="6968"/>
                      <a:pt x="4273" y="6779"/>
                      <a:pt x="4093" y="6611"/>
                    </a:cubicBezTo>
                    <a:cubicBezTo>
                      <a:pt x="3837" y="6374"/>
                      <a:pt x="3531" y="6197"/>
                      <a:pt x="3200" y="6092"/>
                    </a:cubicBezTo>
                    <a:cubicBezTo>
                      <a:pt x="3627" y="5612"/>
                      <a:pt x="4036" y="4620"/>
                      <a:pt x="4280" y="3821"/>
                    </a:cubicBezTo>
                    <a:cubicBezTo>
                      <a:pt x="4373" y="3521"/>
                      <a:pt x="4460" y="3190"/>
                      <a:pt x="4528" y="2860"/>
                    </a:cubicBezTo>
                    <a:close/>
                    <a:moveTo>
                      <a:pt x="2465" y="6482"/>
                    </a:moveTo>
                    <a:cubicBezTo>
                      <a:pt x="2952" y="6485"/>
                      <a:pt x="3410" y="6662"/>
                      <a:pt x="3753" y="6979"/>
                    </a:cubicBezTo>
                    <a:cubicBezTo>
                      <a:pt x="4093" y="7297"/>
                      <a:pt x="4280" y="7718"/>
                      <a:pt x="4280" y="8164"/>
                    </a:cubicBezTo>
                    <a:cubicBezTo>
                      <a:pt x="4280" y="8260"/>
                      <a:pt x="4273" y="8384"/>
                      <a:pt x="4261" y="8528"/>
                    </a:cubicBezTo>
                    <a:lnTo>
                      <a:pt x="3182" y="8528"/>
                    </a:lnTo>
                    <a:cubicBezTo>
                      <a:pt x="3054" y="8528"/>
                      <a:pt x="2942" y="8618"/>
                      <a:pt x="2922" y="8744"/>
                    </a:cubicBezTo>
                    <a:cubicBezTo>
                      <a:pt x="2900" y="8901"/>
                      <a:pt x="3021" y="9033"/>
                      <a:pt x="3173" y="9033"/>
                    </a:cubicBezTo>
                    <a:lnTo>
                      <a:pt x="4218" y="9033"/>
                    </a:lnTo>
                    <a:cubicBezTo>
                      <a:pt x="4162" y="9393"/>
                      <a:pt x="4083" y="9815"/>
                      <a:pt x="3975" y="10252"/>
                    </a:cubicBezTo>
                    <a:lnTo>
                      <a:pt x="947" y="10252"/>
                    </a:lnTo>
                    <a:lnTo>
                      <a:pt x="947" y="10237"/>
                    </a:lnTo>
                    <a:lnTo>
                      <a:pt x="948" y="10237"/>
                    </a:lnTo>
                    <a:cubicBezTo>
                      <a:pt x="920" y="10123"/>
                      <a:pt x="893" y="10009"/>
                      <a:pt x="870" y="9898"/>
                    </a:cubicBezTo>
                    <a:lnTo>
                      <a:pt x="1527" y="9898"/>
                    </a:lnTo>
                    <a:cubicBezTo>
                      <a:pt x="1654" y="9898"/>
                      <a:pt x="1767" y="9808"/>
                      <a:pt x="1785" y="9682"/>
                    </a:cubicBezTo>
                    <a:cubicBezTo>
                      <a:pt x="1807" y="9525"/>
                      <a:pt x="1686" y="9391"/>
                      <a:pt x="1534" y="9391"/>
                    </a:cubicBezTo>
                    <a:lnTo>
                      <a:pt x="806" y="9391"/>
                    </a:lnTo>
                    <a:cubicBezTo>
                      <a:pt x="794" y="9391"/>
                      <a:pt x="783" y="9391"/>
                      <a:pt x="773" y="9393"/>
                    </a:cubicBezTo>
                    <a:cubicBezTo>
                      <a:pt x="678" y="8862"/>
                      <a:pt x="628" y="8414"/>
                      <a:pt x="628" y="8161"/>
                    </a:cubicBezTo>
                    <a:cubicBezTo>
                      <a:pt x="628" y="7958"/>
                      <a:pt x="667" y="7765"/>
                      <a:pt x="738" y="7585"/>
                    </a:cubicBezTo>
                    <a:cubicBezTo>
                      <a:pt x="753" y="7588"/>
                      <a:pt x="768" y="7590"/>
                      <a:pt x="783" y="7590"/>
                    </a:cubicBezTo>
                    <a:lnTo>
                      <a:pt x="1890" y="7590"/>
                    </a:lnTo>
                    <a:cubicBezTo>
                      <a:pt x="2017" y="7590"/>
                      <a:pt x="2129" y="7500"/>
                      <a:pt x="2149" y="7374"/>
                    </a:cubicBezTo>
                    <a:cubicBezTo>
                      <a:pt x="2171" y="7216"/>
                      <a:pt x="2050" y="7083"/>
                      <a:pt x="1897" y="7083"/>
                    </a:cubicBezTo>
                    <a:lnTo>
                      <a:pt x="1053" y="7083"/>
                    </a:lnTo>
                    <a:cubicBezTo>
                      <a:pt x="1388" y="6716"/>
                      <a:pt x="1888" y="6482"/>
                      <a:pt x="2449" y="6482"/>
                    </a:cubicBezTo>
                    <a:close/>
                    <a:moveTo>
                      <a:pt x="4531" y="10001"/>
                    </a:moveTo>
                    <a:cubicBezTo>
                      <a:pt x="4549" y="10084"/>
                      <a:pt x="4568" y="10168"/>
                      <a:pt x="4586" y="10252"/>
                    </a:cubicBezTo>
                    <a:lnTo>
                      <a:pt x="4474" y="10252"/>
                    </a:lnTo>
                    <a:cubicBezTo>
                      <a:pt x="4493" y="10168"/>
                      <a:pt x="4511" y="10084"/>
                      <a:pt x="4531" y="10001"/>
                    </a:cubicBezTo>
                    <a:close/>
                    <a:moveTo>
                      <a:pt x="8687" y="10001"/>
                    </a:moveTo>
                    <a:cubicBezTo>
                      <a:pt x="8707" y="10084"/>
                      <a:pt x="8725" y="10168"/>
                      <a:pt x="8744" y="10252"/>
                    </a:cubicBezTo>
                    <a:lnTo>
                      <a:pt x="8632" y="10252"/>
                    </a:lnTo>
                    <a:cubicBezTo>
                      <a:pt x="8653" y="10168"/>
                      <a:pt x="8671" y="10084"/>
                      <a:pt x="8687" y="10001"/>
                    </a:cubicBezTo>
                    <a:close/>
                    <a:moveTo>
                      <a:pt x="6619" y="6482"/>
                    </a:moveTo>
                    <a:cubicBezTo>
                      <a:pt x="7109" y="6483"/>
                      <a:pt x="7566" y="6662"/>
                      <a:pt x="7909" y="6982"/>
                    </a:cubicBezTo>
                    <a:cubicBezTo>
                      <a:pt x="8251" y="7299"/>
                      <a:pt x="8439" y="7720"/>
                      <a:pt x="8439" y="8167"/>
                    </a:cubicBezTo>
                    <a:cubicBezTo>
                      <a:pt x="8439" y="8261"/>
                      <a:pt x="8431" y="8386"/>
                      <a:pt x="8418" y="8529"/>
                    </a:cubicBezTo>
                    <a:lnTo>
                      <a:pt x="7338" y="8529"/>
                    </a:lnTo>
                    <a:cubicBezTo>
                      <a:pt x="7211" y="8529"/>
                      <a:pt x="7098" y="8619"/>
                      <a:pt x="7080" y="8745"/>
                    </a:cubicBezTo>
                    <a:cubicBezTo>
                      <a:pt x="7058" y="8903"/>
                      <a:pt x="7179" y="9036"/>
                      <a:pt x="7331" y="9036"/>
                    </a:cubicBezTo>
                    <a:lnTo>
                      <a:pt x="8374" y="9036"/>
                    </a:lnTo>
                    <a:cubicBezTo>
                      <a:pt x="8320" y="9396"/>
                      <a:pt x="8239" y="9817"/>
                      <a:pt x="8133" y="10253"/>
                    </a:cubicBezTo>
                    <a:lnTo>
                      <a:pt x="5105" y="10253"/>
                    </a:lnTo>
                    <a:lnTo>
                      <a:pt x="5105" y="10237"/>
                    </a:lnTo>
                    <a:lnTo>
                      <a:pt x="5108" y="10237"/>
                    </a:lnTo>
                    <a:cubicBezTo>
                      <a:pt x="5079" y="10123"/>
                      <a:pt x="5052" y="10009"/>
                      <a:pt x="5030" y="9898"/>
                    </a:cubicBezTo>
                    <a:lnTo>
                      <a:pt x="5686" y="9898"/>
                    </a:lnTo>
                    <a:cubicBezTo>
                      <a:pt x="5814" y="9898"/>
                      <a:pt x="5926" y="9808"/>
                      <a:pt x="5944" y="9682"/>
                    </a:cubicBezTo>
                    <a:cubicBezTo>
                      <a:pt x="5967" y="9525"/>
                      <a:pt x="5845" y="9391"/>
                      <a:pt x="5694" y="9391"/>
                    </a:cubicBezTo>
                    <a:lnTo>
                      <a:pt x="4962" y="9391"/>
                    </a:lnTo>
                    <a:cubicBezTo>
                      <a:pt x="4952" y="9391"/>
                      <a:pt x="4940" y="9391"/>
                      <a:pt x="4931" y="9393"/>
                    </a:cubicBezTo>
                    <a:cubicBezTo>
                      <a:pt x="4835" y="8862"/>
                      <a:pt x="4786" y="8414"/>
                      <a:pt x="4786" y="8161"/>
                    </a:cubicBezTo>
                    <a:cubicBezTo>
                      <a:pt x="4786" y="7958"/>
                      <a:pt x="4825" y="7765"/>
                      <a:pt x="4895" y="7585"/>
                    </a:cubicBezTo>
                    <a:cubicBezTo>
                      <a:pt x="4910" y="7588"/>
                      <a:pt x="4925" y="7590"/>
                      <a:pt x="4940" y="7590"/>
                    </a:cubicBezTo>
                    <a:lnTo>
                      <a:pt x="6048" y="7590"/>
                    </a:lnTo>
                    <a:cubicBezTo>
                      <a:pt x="6175" y="7590"/>
                      <a:pt x="6288" y="7500"/>
                      <a:pt x="6307" y="7374"/>
                    </a:cubicBezTo>
                    <a:cubicBezTo>
                      <a:pt x="6330" y="7216"/>
                      <a:pt x="6207" y="7083"/>
                      <a:pt x="6055" y="7083"/>
                    </a:cubicBezTo>
                    <a:lnTo>
                      <a:pt x="5210" y="7083"/>
                    </a:lnTo>
                    <a:cubicBezTo>
                      <a:pt x="5544" y="6717"/>
                      <a:pt x="6045" y="6483"/>
                      <a:pt x="6602" y="6482"/>
                    </a:cubicBezTo>
                    <a:close/>
                    <a:moveTo>
                      <a:pt x="10783" y="6482"/>
                    </a:moveTo>
                    <a:cubicBezTo>
                      <a:pt x="11270" y="6485"/>
                      <a:pt x="11727" y="6662"/>
                      <a:pt x="12070" y="6982"/>
                    </a:cubicBezTo>
                    <a:cubicBezTo>
                      <a:pt x="12411" y="7299"/>
                      <a:pt x="12598" y="7720"/>
                      <a:pt x="12598" y="8167"/>
                    </a:cubicBezTo>
                    <a:cubicBezTo>
                      <a:pt x="12598" y="8261"/>
                      <a:pt x="12591" y="8386"/>
                      <a:pt x="12577" y="8529"/>
                    </a:cubicBezTo>
                    <a:lnTo>
                      <a:pt x="11498" y="8529"/>
                    </a:lnTo>
                    <a:cubicBezTo>
                      <a:pt x="11370" y="8529"/>
                      <a:pt x="11258" y="8619"/>
                      <a:pt x="11240" y="8745"/>
                    </a:cubicBezTo>
                    <a:cubicBezTo>
                      <a:pt x="11218" y="8903"/>
                      <a:pt x="11339" y="9036"/>
                      <a:pt x="11490" y="9036"/>
                    </a:cubicBezTo>
                    <a:lnTo>
                      <a:pt x="12537" y="9036"/>
                    </a:lnTo>
                    <a:cubicBezTo>
                      <a:pt x="12481" y="9396"/>
                      <a:pt x="12402" y="9817"/>
                      <a:pt x="12294" y="10253"/>
                    </a:cubicBezTo>
                    <a:lnTo>
                      <a:pt x="9266" y="10253"/>
                    </a:lnTo>
                    <a:lnTo>
                      <a:pt x="9266" y="10237"/>
                    </a:lnTo>
                    <a:lnTo>
                      <a:pt x="9267" y="10237"/>
                    </a:lnTo>
                    <a:cubicBezTo>
                      <a:pt x="9239" y="10123"/>
                      <a:pt x="9212" y="10009"/>
                      <a:pt x="9190" y="9898"/>
                    </a:cubicBezTo>
                    <a:lnTo>
                      <a:pt x="9846" y="9898"/>
                    </a:lnTo>
                    <a:cubicBezTo>
                      <a:pt x="9973" y="9898"/>
                      <a:pt x="10086" y="9808"/>
                      <a:pt x="10104" y="9682"/>
                    </a:cubicBezTo>
                    <a:cubicBezTo>
                      <a:pt x="10126" y="9525"/>
                      <a:pt x="10005" y="9391"/>
                      <a:pt x="9854" y="9391"/>
                    </a:cubicBezTo>
                    <a:lnTo>
                      <a:pt x="9122" y="9391"/>
                    </a:lnTo>
                    <a:cubicBezTo>
                      <a:pt x="9112" y="9391"/>
                      <a:pt x="9100" y="9391"/>
                      <a:pt x="9091" y="9393"/>
                    </a:cubicBezTo>
                    <a:cubicBezTo>
                      <a:pt x="8995" y="8862"/>
                      <a:pt x="8945" y="8414"/>
                      <a:pt x="8945" y="8161"/>
                    </a:cubicBezTo>
                    <a:cubicBezTo>
                      <a:pt x="8945" y="7958"/>
                      <a:pt x="8984" y="7765"/>
                      <a:pt x="9055" y="7585"/>
                    </a:cubicBezTo>
                    <a:cubicBezTo>
                      <a:pt x="9070" y="7588"/>
                      <a:pt x="9085" y="7590"/>
                      <a:pt x="9100" y="7590"/>
                    </a:cubicBezTo>
                    <a:lnTo>
                      <a:pt x="10207" y="7590"/>
                    </a:lnTo>
                    <a:cubicBezTo>
                      <a:pt x="10335" y="7590"/>
                      <a:pt x="10447" y="7500"/>
                      <a:pt x="10467" y="7374"/>
                    </a:cubicBezTo>
                    <a:cubicBezTo>
                      <a:pt x="10489" y="7216"/>
                      <a:pt x="10366" y="7083"/>
                      <a:pt x="10215" y="7083"/>
                    </a:cubicBezTo>
                    <a:lnTo>
                      <a:pt x="9369" y="7083"/>
                    </a:lnTo>
                    <a:cubicBezTo>
                      <a:pt x="9705" y="6716"/>
                      <a:pt x="10206" y="6482"/>
                      <a:pt x="10766" y="6482"/>
                    </a:cubicBezTo>
                    <a:close/>
                    <a:moveTo>
                      <a:pt x="2452" y="0"/>
                    </a:moveTo>
                    <a:cubicBezTo>
                      <a:pt x="2134" y="0"/>
                      <a:pt x="1912" y="344"/>
                      <a:pt x="1756" y="1078"/>
                    </a:cubicBezTo>
                    <a:cubicBezTo>
                      <a:pt x="1714" y="1281"/>
                      <a:pt x="1678" y="1505"/>
                      <a:pt x="1650" y="1747"/>
                    </a:cubicBezTo>
                    <a:cubicBezTo>
                      <a:pt x="1575" y="1610"/>
                      <a:pt x="1501" y="1484"/>
                      <a:pt x="1426" y="1376"/>
                    </a:cubicBezTo>
                    <a:cubicBezTo>
                      <a:pt x="1333" y="1238"/>
                      <a:pt x="1064" y="839"/>
                      <a:pt x="732" y="839"/>
                    </a:cubicBezTo>
                    <a:cubicBezTo>
                      <a:pt x="700" y="839"/>
                      <a:pt x="669" y="843"/>
                      <a:pt x="637" y="850"/>
                    </a:cubicBezTo>
                    <a:cubicBezTo>
                      <a:pt x="554" y="868"/>
                      <a:pt x="440" y="922"/>
                      <a:pt x="353" y="1071"/>
                    </a:cubicBezTo>
                    <a:cubicBezTo>
                      <a:pt x="73" y="1562"/>
                      <a:pt x="317" y="2866"/>
                      <a:pt x="614" y="3833"/>
                    </a:cubicBezTo>
                    <a:cubicBezTo>
                      <a:pt x="863" y="4644"/>
                      <a:pt x="1269" y="5626"/>
                      <a:pt x="1695" y="6101"/>
                    </a:cubicBezTo>
                    <a:cubicBezTo>
                      <a:pt x="774" y="6393"/>
                      <a:pt x="112" y="7213"/>
                      <a:pt x="112" y="8174"/>
                    </a:cubicBezTo>
                    <a:cubicBezTo>
                      <a:pt x="112" y="8555"/>
                      <a:pt x="209" y="9342"/>
                      <a:pt x="421" y="10253"/>
                    </a:cubicBezTo>
                    <a:lnTo>
                      <a:pt x="284" y="10253"/>
                    </a:lnTo>
                    <a:cubicBezTo>
                      <a:pt x="254" y="10253"/>
                      <a:pt x="226" y="10265"/>
                      <a:pt x="205" y="10288"/>
                    </a:cubicBezTo>
                    <a:cubicBezTo>
                      <a:pt x="1" y="10505"/>
                      <a:pt x="151" y="10761"/>
                      <a:pt x="361" y="10761"/>
                    </a:cubicBezTo>
                    <a:lnTo>
                      <a:pt x="12839" y="10761"/>
                    </a:lnTo>
                    <a:cubicBezTo>
                      <a:pt x="13049" y="10761"/>
                      <a:pt x="13201" y="10505"/>
                      <a:pt x="12995" y="10288"/>
                    </a:cubicBezTo>
                    <a:cubicBezTo>
                      <a:pt x="12982" y="10265"/>
                      <a:pt x="12955" y="10252"/>
                      <a:pt x="12925" y="10252"/>
                    </a:cubicBezTo>
                    <a:lnTo>
                      <a:pt x="12790" y="10252"/>
                    </a:lnTo>
                    <a:cubicBezTo>
                      <a:pt x="13001" y="9340"/>
                      <a:pt x="13100" y="8552"/>
                      <a:pt x="13100" y="8174"/>
                    </a:cubicBezTo>
                    <a:cubicBezTo>
                      <a:pt x="13100" y="7585"/>
                      <a:pt x="12854" y="7035"/>
                      <a:pt x="12411" y="6621"/>
                    </a:cubicBezTo>
                    <a:cubicBezTo>
                      <a:pt x="12154" y="6383"/>
                      <a:pt x="11849" y="6206"/>
                      <a:pt x="11517" y="6101"/>
                    </a:cubicBezTo>
                    <a:cubicBezTo>
                      <a:pt x="11945" y="5624"/>
                      <a:pt x="12352" y="4631"/>
                      <a:pt x="12598" y="3833"/>
                    </a:cubicBezTo>
                    <a:cubicBezTo>
                      <a:pt x="12895" y="2866"/>
                      <a:pt x="13142" y="1562"/>
                      <a:pt x="12859" y="1071"/>
                    </a:cubicBezTo>
                    <a:cubicBezTo>
                      <a:pt x="12772" y="922"/>
                      <a:pt x="12658" y="868"/>
                      <a:pt x="12576" y="850"/>
                    </a:cubicBezTo>
                    <a:cubicBezTo>
                      <a:pt x="12544" y="843"/>
                      <a:pt x="12512" y="839"/>
                      <a:pt x="12481" y="839"/>
                    </a:cubicBezTo>
                    <a:cubicBezTo>
                      <a:pt x="12155" y="839"/>
                      <a:pt x="11889" y="1226"/>
                      <a:pt x="11796" y="1361"/>
                    </a:cubicBezTo>
                    <a:cubicBezTo>
                      <a:pt x="11721" y="1469"/>
                      <a:pt x="11646" y="1594"/>
                      <a:pt x="11571" y="1730"/>
                    </a:cubicBezTo>
                    <a:cubicBezTo>
                      <a:pt x="11543" y="1496"/>
                      <a:pt x="11507" y="1278"/>
                      <a:pt x="11466" y="1078"/>
                    </a:cubicBezTo>
                    <a:cubicBezTo>
                      <a:pt x="11311" y="342"/>
                      <a:pt x="11092" y="0"/>
                      <a:pt x="10771" y="0"/>
                    </a:cubicBezTo>
                    <a:cubicBezTo>
                      <a:pt x="10453" y="0"/>
                      <a:pt x="10231" y="344"/>
                      <a:pt x="10075" y="1078"/>
                    </a:cubicBezTo>
                    <a:cubicBezTo>
                      <a:pt x="10033" y="1281"/>
                      <a:pt x="9997" y="1505"/>
                      <a:pt x="9969" y="1747"/>
                    </a:cubicBezTo>
                    <a:cubicBezTo>
                      <a:pt x="9894" y="1610"/>
                      <a:pt x="9821" y="1484"/>
                      <a:pt x="9746" y="1376"/>
                    </a:cubicBezTo>
                    <a:cubicBezTo>
                      <a:pt x="9652" y="1238"/>
                      <a:pt x="9383" y="839"/>
                      <a:pt x="9051" y="839"/>
                    </a:cubicBezTo>
                    <a:cubicBezTo>
                      <a:pt x="9020" y="839"/>
                      <a:pt x="8988" y="843"/>
                      <a:pt x="8956" y="850"/>
                    </a:cubicBezTo>
                    <a:cubicBezTo>
                      <a:pt x="8876" y="868"/>
                      <a:pt x="8768" y="919"/>
                      <a:pt x="8684" y="1056"/>
                    </a:cubicBezTo>
                    <a:cubicBezTo>
                      <a:pt x="8599" y="919"/>
                      <a:pt x="8491" y="868"/>
                      <a:pt x="8412" y="850"/>
                    </a:cubicBezTo>
                    <a:cubicBezTo>
                      <a:pt x="8380" y="843"/>
                      <a:pt x="8348" y="839"/>
                      <a:pt x="8317" y="839"/>
                    </a:cubicBezTo>
                    <a:cubicBezTo>
                      <a:pt x="7991" y="839"/>
                      <a:pt x="7725" y="1226"/>
                      <a:pt x="7632" y="1361"/>
                    </a:cubicBezTo>
                    <a:cubicBezTo>
                      <a:pt x="7557" y="1469"/>
                      <a:pt x="7482" y="1594"/>
                      <a:pt x="7407" y="1730"/>
                    </a:cubicBezTo>
                    <a:cubicBezTo>
                      <a:pt x="7380" y="1496"/>
                      <a:pt x="7344" y="1278"/>
                      <a:pt x="7302" y="1078"/>
                    </a:cubicBezTo>
                    <a:cubicBezTo>
                      <a:pt x="7148" y="342"/>
                      <a:pt x="6928" y="0"/>
                      <a:pt x="6608" y="0"/>
                    </a:cubicBezTo>
                    <a:cubicBezTo>
                      <a:pt x="6288" y="0"/>
                      <a:pt x="6069" y="344"/>
                      <a:pt x="5913" y="1078"/>
                    </a:cubicBezTo>
                    <a:cubicBezTo>
                      <a:pt x="5869" y="1281"/>
                      <a:pt x="5833" y="1505"/>
                      <a:pt x="5806" y="1747"/>
                    </a:cubicBezTo>
                    <a:cubicBezTo>
                      <a:pt x="5731" y="1610"/>
                      <a:pt x="5658" y="1484"/>
                      <a:pt x="5583" y="1376"/>
                    </a:cubicBezTo>
                    <a:cubicBezTo>
                      <a:pt x="5489" y="1238"/>
                      <a:pt x="5219" y="839"/>
                      <a:pt x="4887" y="839"/>
                    </a:cubicBezTo>
                    <a:cubicBezTo>
                      <a:pt x="4856" y="839"/>
                      <a:pt x="4824" y="843"/>
                      <a:pt x="4792" y="850"/>
                    </a:cubicBezTo>
                    <a:cubicBezTo>
                      <a:pt x="4715" y="868"/>
                      <a:pt x="4607" y="918"/>
                      <a:pt x="4525" y="1048"/>
                    </a:cubicBezTo>
                    <a:cubicBezTo>
                      <a:pt x="4439" y="918"/>
                      <a:pt x="4333" y="868"/>
                      <a:pt x="4256" y="850"/>
                    </a:cubicBezTo>
                    <a:cubicBezTo>
                      <a:pt x="4224" y="843"/>
                      <a:pt x="4193" y="839"/>
                      <a:pt x="4162" y="839"/>
                    </a:cubicBezTo>
                    <a:cubicBezTo>
                      <a:pt x="3835" y="839"/>
                      <a:pt x="3569" y="1226"/>
                      <a:pt x="3477" y="1361"/>
                    </a:cubicBezTo>
                    <a:cubicBezTo>
                      <a:pt x="3402" y="1469"/>
                      <a:pt x="3327" y="1594"/>
                      <a:pt x="3252" y="1730"/>
                    </a:cubicBezTo>
                    <a:cubicBezTo>
                      <a:pt x="3224" y="1496"/>
                      <a:pt x="3188" y="1278"/>
                      <a:pt x="3147" y="1078"/>
                    </a:cubicBezTo>
                    <a:cubicBezTo>
                      <a:pt x="2991" y="342"/>
                      <a:pt x="2773" y="0"/>
                      <a:pt x="2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9" name="Google Shape;519;p40"/>
          <p:cNvGrpSpPr/>
          <p:nvPr/>
        </p:nvGrpSpPr>
        <p:grpSpPr>
          <a:xfrm>
            <a:off x="829733" y="1606536"/>
            <a:ext cx="422327" cy="416994"/>
            <a:chOff x="2338925" y="2091603"/>
            <a:chExt cx="374703" cy="369970"/>
          </a:xfrm>
        </p:grpSpPr>
        <p:sp>
          <p:nvSpPr>
            <p:cNvPr id="520" name="Google Shape;520;p40"/>
            <p:cNvSpPr/>
            <p:nvPr/>
          </p:nvSpPr>
          <p:spPr>
            <a:xfrm>
              <a:off x="2524025" y="2233058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4" y="0"/>
                  </a:moveTo>
                  <a:cubicBezTo>
                    <a:pt x="1453" y="0"/>
                    <a:pt x="873" y="48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0"/>
                    <a:pt x="1509" y="1427"/>
                  </a:cubicBezTo>
                  <a:cubicBezTo>
                    <a:pt x="2011" y="936"/>
                    <a:pt x="1902" y="14"/>
                    <a:pt x="1899" y="6"/>
                  </a:cubicBezTo>
                  <a:cubicBezTo>
                    <a:pt x="1898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2578132" y="223322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2474678" y="223314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2471485" y="2233029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3" y="907"/>
                    <a:pt x="1508" y="414"/>
                  </a:cubicBezTo>
                  <a:cubicBezTo>
                    <a:pt x="1140" y="51"/>
                    <a:pt x="56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2649885" y="2233058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2" y="411"/>
                  </a:cubicBezTo>
                  <a:cubicBezTo>
                    <a:pt x="0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2597289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9" y="0"/>
                  </a:moveTo>
                  <a:cubicBezTo>
                    <a:pt x="177" y="0"/>
                    <a:pt x="113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3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39" y="51"/>
                    <a:pt x="562" y="0"/>
                    <a:pt x="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2398364" y="2233058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2345767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40" y="51"/>
                    <a:pt x="563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2524025" y="2367157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7" y="0"/>
                  </a:moveTo>
                  <a:cubicBezTo>
                    <a:pt x="1457" y="0"/>
                    <a:pt x="874" y="48"/>
                    <a:pt x="503" y="411"/>
                  </a:cubicBezTo>
                  <a:cubicBezTo>
                    <a:pt x="1" y="904"/>
                    <a:pt x="91" y="1809"/>
                    <a:pt x="91" y="1812"/>
                  </a:cubicBezTo>
                  <a:cubicBezTo>
                    <a:pt x="91" y="1812"/>
                    <a:pt x="179" y="1823"/>
                    <a:pt x="314" y="1823"/>
                  </a:cubicBezTo>
                  <a:cubicBezTo>
                    <a:pt x="618" y="1823"/>
                    <a:pt x="1161" y="1770"/>
                    <a:pt x="1509" y="1429"/>
                  </a:cubicBezTo>
                  <a:cubicBezTo>
                    <a:pt x="2011" y="938"/>
                    <a:pt x="1902" y="14"/>
                    <a:pt x="1899" y="6"/>
                  </a:cubicBezTo>
                  <a:cubicBezTo>
                    <a:pt x="1898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2471485" y="2367128"/>
              <a:ext cx="57329" cy="52083"/>
            </a:xfrm>
            <a:custGeom>
              <a:avLst/>
              <a:gdLst/>
              <a:ahLst/>
              <a:cxnLst/>
              <a:rect l="l" t="t" r="r" b="b"/>
              <a:pathLst>
                <a:path w="2011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0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649885" y="2367157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7" y="0"/>
                  </a:moveTo>
                  <a:cubicBezTo>
                    <a:pt x="1456" y="0"/>
                    <a:pt x="873" y="48"/>
                    <a:pt x="502" y="411"/>
                  </a:cubicBezTo>
                  <a:cubicBezTo>
                    <a:pt x="0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2597289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5" y="1"/>
                  </a:moveTo>
                  <a:cubicBezTo>
                    <a:pt x="175" y="1"/>
                    <a:pt x="113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1" y="1774"/>
                    <a:pt x="1398" y="1827"/>
                    <a:pt x="1700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6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2398364" y="2367157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7" y="0"/>
                  </a:moveTo>
                  <a:cubicBezTo>
                    <a:pt x="1456" y="0"/>
                    <a:pt x="874" y="48"/>
                    <a:pt x="503" y="411"/>
                  </a:cubicBezTo>
                  <a:cubicBezTo>
                    <a:pt x="1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2348960" y="236732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2345767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2348960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2524025" y="2098873"/>
              <a:ext cx="57329" cy="51998"/>
            </a:xfrm>
            <a:custGeom>
              <a:avLst/>
              <a:gdLst/>
              <a:ahLst/>
              <a:cxnLst/>
              <a:rect l="l" t="t" r="r" b="b"/>
              <a:pathLst>
                <a:path w="2011" h="1824" extrusionOk="0">
                  <a:moveTo>
                    <a:pt x="1734" y="1"/>
                  </a:moveTo>
                  <a:cubicBezTo>
                    <a:pt x="1453" y="1"/>
                    <a:pt x="873" y="49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1"/>
                    <a:pt x="1509" y="1428"/>
                  </a:cubicBezTo>
                  <a:cubicBezTo>
                    <a:pt x="2011" y="938"/>
                    <a:pt x="1902" y="14"/>
                    <a:pt x="1899" y="7"/>
                  </a:cubicBezTo>
                  <a:cubicBezTo>
                    <a:pt x="1898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2471485" y="2098873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3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2649828" y="2098873"/>
              <a:ext cx="57386" cy="52055"/>
            </a:xfrm>
            <a:custGeom>
              <a:avLst/>
              <a:gdLst/>
              <a:ahLst/>
              <a:cxnLst/>
              <a:rect l="l" t="t" r="r" b="b"/>
              <a:pathLst>
                <a:path w="2013" h="1826" extrusionOk="0">
                  <a:moveTo>
                    <a:pt x="1736" y="1"/>
                  </a:moveTo>
                  <a:cubicBezTo>
                    <a:pt x="1454" y="1"/>
                    <a:pt x="874" y="49"/>
                    <a:pt x="504" y="411"/>
                  </a:cubicBezTo>
                  <a:cubicBezTo>
                    <a:pt x="1" y="906"/>
                    <a:pt x="92" y="1810"/>
                    <a:pt x="92" y="1814"/>
                  </a:cubicBezTo>
                  <a:cubicBezTo>
                    <a:pt x="92" y="1814"/>
                    <a:pt x="180" y="1825"/>
                    <a:pt x="316" y="1825"/>
                  </a:cubicBezTo>
                  <a:cubicBezTo>
                    <a:pt x="619" y="1825"/>
                    <a:pt x="1163" y="1772"/>
                    <a:pt x="1510" y="1431"/>
                  </a:cubicBezTo>
                  <a:cubicBezTo>
                    <a:pt x="2012" y="938"/>
                    <a:pt x="1900" y="14"/>
                    <a:pt x="1900" y="7"/>
                  </a:cubicBezTo>
                  <a:cubicBezTo>
                    <a:pt x="1899" y="7"/>
                    <a:pt x="1837" y="1"/>
                    <a:pt x="17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2597289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6" y="1"/>
                  </a:moveTo>
                  <a:cubicBezTo>
                    <a:pt x="176" y="1"/>
                    <a:pt x="113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3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8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2398364" y="2098873"/>
              <a:ext cx="57300" cy="51998"/>
            </a:xfrm>
            <a:custGeom>
              <a:avLst/>
              <a:gdLst/>
              <a:ahLst/>
              <a:cxnLst/>
              <a:rect l="l" t="t" r="r" b="b"/>
              <a:pathLst>
                <a:path w="2010" h="1824" extrusionOk="0">
                  <a:moveTo>
                    <a:pt x="1734" y="1"/>
                  </a:moveTo>
                  <a:cubicBezTo>
                    <a:pt x="1452" y="1"/>
                    <a:pt x="872" y="49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1"/>
                    <a:pt x="1508" y="1428"/>
                  </a:cubicBezTo>
                  <a:cubicBezTo>
                    <a:pt x="2009" y="938"/>
                    <a:pt x="1898" y="14"/>
                    <a:pt x="1898" y="7"/>
                  </a:cubicBezTo>
                  <a:cubicBezTo>
                    <a:pt x="1897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2345767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2348960" y="2099044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2348960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40"/>
            <p:cNvGrpSpPr/>
            <p:nvPr/>
          </p:nvGrpSpPr>
          <p:grpSpPr>
            <a:xfrm>
              <a:off x="2338925" y="2091603"/>
              <a:ext cx="374703" cy="369970"/>
              <a:chOff x="2338925" y="2091603"/>
              <a:chExt cx="374703" cy="369970"/>
            </a:xfrm>
          </p:grpSpPr>
          <p:sp>
            <p:nvSpPr>
              <p:cNvPr id="559" name="Google Shape;559;p40"/>
              <p:cNvSpPr/>
              <p:nvPr/>
            </p:nvSpPr>
            <p:spPr>
              <a:xfrm>
                <a:off x="2340123" y="2447149"/>
                <a:ext cx="1699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6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0" y="333"/>
                    </a:cubicBezTo>
                    <a:cubicBezTo>
                      <a:pt x="596" y="159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0"/>
              <p:cNvSpPr/>
              <p:nvPr/>
            </p:nvSpPr>
            <p:spPr>
              <a:xfrm>
                <a:off x="2338954" y="2361028"/>
                <a:ext cx="374674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43" h="3525" extrusionOk="0">
                    <a:moveTo>
                      <a:pt x="5006" y="519"/>
                    </a:moveTo>
                    <a:lnTo>
                      <a:pt x="5006" y="519"/>
                    </a:lnTo>
                    <a:cubicBezTo>
                      <a:pt x="5268" y="528"/>
                      <a:pt x="5706" y="587"/>
                      <a:pt x="5982" y="857"/>
                    </a:cubicBezTo>
                    <a:cubicBezTo>
                      <a:pt x="6243" y="1112"/>
                      <a:pt x="6313" y="1546"/>
                      <a:pt x="6322" y="1832"/>
                    </a:cubicBezTo>
                    <a:cubicBezTo>
                      <a:pt x="6055" y="1829"/>
                      <a:pt x="5603" y="1780"/>
                      <a:pt x="5330" y="1513"/>
                    </a:cubicBezTo>
                    <a:cubicBezTo>
                      <a:pt x="5054" y="1243"/>
                      <a:pt x="5007" y="789"/>
                      <a:pt x="5006" y="519"/>
                    </a:cubicBezTo>
                    <a:close/>
                    <a:moveTo>
                      <a:pt x="9416" y="519"/>
                    </a:moveTo>
                    <a:lnTo>
                      <a:pt x="9416" y="519"/>
                    </a:lnTo>
                    <a:cubicBezTo>
                      <a:pt x="9678" y="528"/>
                      <a:pt x="10117" y="587"/>
                      <a:pt x="10392" y="857"/>
                    </a:cubicBezTo>
                    <a:cubicBezTo>
                      <a:pt x="10652" y="1112"/>
                      <a:pt x="10724" y="1546"/>
                      <a:pt x="10733" y="1832"/>
                    </a:cubicBezTo>
                    <a:cubicBezTo>
                      <a:pt x="10470" y="1829"/>
                      <a:pt x="10017" y="1780"/>
                      <a:pt x="9743" y="1513"/>
                    </a:cubicBezTo>
                    <a:cubicBezTo>
                      <a:pt x="9489" y="1266"/>
                      <a:pt x="9420" y="831"/>
                      <a:pt x="9416" y="519"/>
                    </a:cubicBezTo>
                    <a:close/>
                    <a:moveTo>
                      <a:pt x="593" y="519"/>
                    </a:moveTo>
                    <a:lnTo>
                      <a:pt x="593" y="519"/>
                    </a:lnTo>
                    <a:cubicBezTo>
                      <a:pt x="855" y="528"/>
                      <a:pt x="1293" y="587"/>
                      <a:pt x="1569" y="857"/>
                    </a:cubicBezTo>
                    <a:cubicBezTo>
                      <a:pt x="1830" y="1112"/>
                      <a:pt x="1900" y="1546"/>
                      <a:pt x="1909" y="1835"/>
                    </a:cubicBezTo>
                    <a:cubicBezTo>
                      <a:pt x="1642" y="1831"/>
                      <a:pt x="1193" y="1783"/>
                      <a:pt x="917" y="1513"/>
                    </a:cubicBezTo>
                    <a:cubicBezTo>
                      <a:pt x="641" y="1243"/>
                      <a:pt x="595" y="789"/>
                      <a:pt x="593" y="519"/>
                    </a:cubicBezTo>
                    <a:close/>
                    <a:moveTo>
                      <a:pt x="3739" y="519"/>
                    </a:moveTo>
                    <a:cubicBezTo>
                      <a:pt x="3736" y="789"/>
                      <a:pt x="3688" y="1243"/>
                      <a:pt x="3414" y="1513"/>
                    </a:cubicBezTo>
                    <a:cubicBezTo>
                      <a:pt x="3140" y="1783"/>
                      <a:pt x="2690" y="1831"/>
                      <a:pt x="2422" y="1835"/>
                    </a:cubicBezTo>
                    <a:cubicBezTo>
                      <a:pt x="2431" y="1546"/>
                      <a:pt x="2504" y="1112"/>
                      <a:pt x="2762" y="857"/>
                    </a:cubicBezTo>
                    <a:cubicBezTo>
                      <a:pt x="3038" y="587"/>
                      <a:pt x="3477" y="528"/>
                      <a:pt x="3739" y="519"/>
                    </a:cubicBezTo>
                    <a:close/>
                    <a:moveTo>
                      <a:pt x="8149" y="519"/>
                    </a:moveTo>
                    <a:cubicBezTo>
                      <a:pt x="8148" y="789"/>
                      <a:pt x="8098" y="1243"/>
                      <a:pt x="7825" y="1513"/>
                    </a:cubicBezTo>
                    <a:cubicBezTo>
                      <a:pt x="7550" y="1783"/>
                      <a:pt x="7100" y="1831"/>
                      <a:pt x="6832" y="1835"/>
                    </a:cubicBezTo>
                    <a:cubicBezTo>
                      <a:pt x="6842" y="1546"/>
                      <a:pt x="6913" y="1112"/>
                      <a:pt x="7173" y="857"/>
                    </a:cubicBezTo>
                    <a:cubicBezTo>
                      <a:pt x="7449" y="587"/>
                      <a:pt x="7887" y="528"/>
                      <a:pt x="8149" y="519"/>
                    </a:cubicBezTo>
                    <a:close/>
                    <a:moveTo>
                      <a:pt x="12562" y="519"/>
                    </a:moveTo>
                    <a:cubicBezTo>
                      <a:pt x="12561" y="789"/>
                      <a:pt x="12511" y="1243"/>
                      <a:pt x="12238" y="1513"/>
                    </a:cubicBezTo>
                    <a:cubicBezTo>
                      <a:pt x="11963" y="1783"/>
                      <a:pt x="11513" y="1831"/>
                      <a:pt x="11245" y="1835"/>
                    </a:cubicBezTo>
                    <a:cubicBezTo>
                      <a:pt x="11254" y="1546"/>
                      <a:pt x="11327" y="1112"/>
                      <a:pt x="11586" y="857"/>
                    </a:cubicBezTo>
                    <a:cubicBezTo>
                      <a:pt x="11861" y="587"/>
                      <a:pt x="12300" y="528"/>
                      <a:pt x="12562" y="519"/>
                    </a:cubicBezTo>
                    <a:close/>
                    <a:moveTo>
                      <a:pt x="3797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1" y="692"/>
                      <a:pt x="2158" y="806"/>
                    </a:cubicBezTo>
                    <a:cubicBezTo>
                      <a:pt x="2094" y="692"/>
                      <a:pt x="2016" y="582"/>
                      <a:pt x="1915" y="485"/>
                    </a:cubicBezTo>
                    <a:cubicBezTo>
                      <a:pt x="1483" y="61"/>
                      <a:pt x="842" y="1"/>
                      <a:pt x="516" y="1"/>
                    </a:cubicBezTo>
                    <a:cubicBezTo>
                      <a:pt x="422" y="1"/>
                      <a:pt x="354" y="6"/>
                      <a:pt x="325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6" y="131"/>
                      <a:pt x="94" y="185"/>
                      <a:pt x="91" y="241"/>
                    </a:cubicBezTo>
                    <a:cubicBezTo>
                      <a:pt x="76" y="379"/>
                      <a:pt x="1" y="1320"/>
                      <a:pt x="556" y="1864"/>
                    </a:cubicBezTo>
                    <a:cubicBezTo>
                      <a:pt x="959" y="2260"/>
                      <a:pt x="1555" y="2329"/>
                      <a:pt x="1905" y="2332"/>
                    </a:cubicBezTo>
                    <a:lnTo>
                      <a:pt x="1905" y="3018"/>
                    </a:lnTo>
                    <a:lnTo>
                      <a:pt x="1097" y="3018"/>
                    </a:lnTo>
                    <a:cubicBezTo>
                      <a:pt x="969" y="3018"/>
                      <a:pt x="857" y="3108"/>
                      <a:pt x="839" y="3234"/>
                    </a:cubicBezTo>
                    <a:cubicBezTo>
                      <a:pt x="816" y="3391"/>
                      <a:pt x="938" y="3525"/>
                      <a:pt x="1089" y="3525"/>
                    </a:cubicBezTo>
                    <a:lnTo>
                      <a:pt x="12800" y="3525"/>
                    </a:lnTo>
                    <a:cubicBezTo>
                      <a:pt x="12928" y="3525"/>
                      <a:pt x="13040" y="3435"/>
                      <a:pt x="13058" y="3309"/>
                    </a:cubicBezTo>
                    <a:cubicBezTo>
                      <a:pt x="13082" y="3156"/>
                      <a:pt x="12961" y="3021"/>
                      <a:pt x="12809" y="3021"/>
                    </a:cubicBezTo>
                    <a:lnTo>
                      <a:pt x="11239" y="3021"/>
                    </a:lnTo>
                    <a:lnTo>
                      <a:pt x="11239" y="2341"/>
                    </a:lnTo>
                    <a:cubicBezTo>
                      <a:pt x="11591" y="2338"/>
                      <a:pt x="12190" y="2267"/>
                      <a:pt x="12592" y="1874"/>
                    </a:cubicBezTo>
                    <a:cubicBezTo>
                      <a:pt x="13142" y="1335"/>
                      <a:pt x="13073" y="404"/>
                      <a:pt x="13057" y="254"/>
                    </a:cubicBezTo>
                    <a:cubicBezTo>
                      <a:pt x="13052" y="197"/>
                      <a:pt x="13030" y="143"/>
                      <a:pt x="12989" y="98"/>
                    </a:cubicBezTo>
                    <a:cubicBezTo>
                      <a:pt x="12944" y="49"/>
                      <a:pt x="12884" y="22"/>
                      <a:pt x="12823" y="17"/>
                    </a:cubicBezTo>
                    <a:cubicBezTo>
                      <a:pt x="12795" y="15"/>
                      <a:pt x="12725" y="9"/>
                      <a:pt x="12628" y="9"/>
                    </a:cubicBezTo>
                    <a:cubicBezTo>
                      <a:pt x="12302" y="9"/>
                      <a:pt x="11662" y="70"/>
                      <a:pt x="11230" y="495"/>
                    </a:cubicBezTo>
                    <a:cubicBezTo>
                      <a:pt x="11131" y="593"/>
                      <a:pt x="11051" y="701"/>
                      <a:pt x="10988" y="813"/>
                    </a:cubicBezTo>
                    <a:cubicBezTo>
                      <a:pt x="10924" y="699"/>
                      <a:pt x="10846" y="590"/>
                      <a:pt x="10747" y="495"/>
                    </a:cubicBezTo>
                    <a:cubicBezTo>
                      <a:pt x="10313" y="70"/>
                      <a:pt x="9671" y="10"/>
                      <a:pt x="9346" y="10"/>
                    </a:cubicBezTo>
                    <a:cubicBezTo>
                      <a:pt x="9254" y="10"/>
                      <a:pt x="9187" y="15"/>
                      <a:pt x="9158" y="17"/>
                    </a:cubicBezTo>
                    <a:cubicBezTo>
                      <a:pt x="9098" y="20"/>
                      <a:pt x="9040" y="46"/>
                      <a:pt x="8995" y="91"/>
                    </a:cubicBezTo>
                    <a:cubicBezTo>
                      <a:pt x="8950" y="136"/>
                      <a:pt x="8926" y="193"/>
                      <a:pt x="8921" y="251"/>
                    </a:cubicBezTo>
                    <a:cubicBezTo>
                      <a:pt x="8906" y="395"/>
                      <a:pt x="8833" y="1330"/>
                      <a:pt x="9386" y="1874"/>
                    </a:cubicBezTo>
                    <a:cubicBezTo>
                      <a:pt x="9789" y="2269"/>
                      <a:pt x="10387" y="2339"/>
                      <a:pt x="10732" y="2341"/>
                    </a:cubicBezTo>
                    <a:lnTo>
                      <a:pt x="10732" y="3045"/>
                    </a:lnTo>
                    <a:lnTo>
                      <a:pt x="6824" y="3045"/>
                    </a:lnTo>
                    <a:lnTo>
                      <a:pt x="6824" y="2341"/>
                    </a:lnTo>
                    <a:cubicBezTo>
                      <a:pt x="7176" y="2338"/>
                      <a:pt x="7776" y="2267"/>
                      <a:pt x="8178" y="1874"/>
                    </a:cubicBezTo>
                    <a:cubicBezTo>
                      <a:pt x="8728" y="1335"/>
                      <a:pt x="8659" y="404"/>
                      <a:pt x="8642" y="254"/>
                    </a:cubicBezTo>
                    <a:cubicBezTo>
                      <a:pt x="8638" y="197"/>
                      <a:pt x="8615" y="143"/>
                      <a:pt x="8575" y="98"/>
                    </a:cubicBezTo>
                    <a:cubicBezTo>
                      <a:pt x="8530" y="49"/>
                      <a:pt x="8470" y="22"/>
                      <a:pt x="8409" y="17"/>
                    </a:cubicBezTo>
                    <a:cubicBezTo>
                      <a:pt x="8380" y="15"/>
                      <a:pt x="8311" y="9"/>
                      <a:pt x="8214" y="9"/>
                    </a:cubicBezTo>
                    <a:cubicBezTo>
                      <a:pt x="7887" y="9"/>
                      <a:pt x="7248" y="70"/>
                      <a:pt x="6815" y="495"/>
                    </a:cubicBezTo>
                    <a:cubicBezTo>
                      <a:pt x="6716" y="593"/>
                      <a:pt x="6637" y="701"/>
                      <a:pt x="6574" y="815"/>
                    </a:cubicBezTo>
                    <a:cubicBezTo>
                      <a:pt x="6509" y="701"/>
                      <a:pt x="6431" y="593"/>
                      <a:pt x="6333" y="495"/>
                    </a:cubicBezTo>
                    <a:cubicBezTo>
                      <a:pt x="5897" y="70"/>
                      <a:pt x="5255" y="10"/>
                      <a:pt x="4929" y="10"/>
                    </a:cubicBezTo>
                    <a:cubicBezTo>
                      <a:pt x="4837" y="10"/>
                      <a:pt x="4770" y="15"/>
                      <a:pt x="4741" y="17"/>
                    </a:cubicBezTo>
                    <a:cubicBezTo>
                      <a:pt x="4679" y="20"/>
                      <a:pt x="4618" y="49"/>
                      <a:pt x="4573" y="98"/>
                    </a:cubicBezTo>
                    <a:cubicBezTo>
                      <a:pt x="4534" y="142"/>
                      <a:pt x="4511" y="196"/>
                      <a:pt x="4507" y="250"/>
                    </a:cubicBezTo>
                    <a:cubicBezTo>
                      <a:pt x="4492" y="389"/>
                      <a:pt x="4417" y="1329"/>
                      <a:pt x="4971" y="1874"/>
                    </a:cubicBezTo>
                    <a:cubicBezTo>
                      <a:pt x="5375" y="2269"/>
                      <a:pt x="5973" y="2339"/>
                      <a:pt x="6318" y="2341"/>
                    </a:cubicBezTo>
                    <a:lnTo>
                      <a:pt x="6318" y="3018"/>
                    </a:lnTo>
                    <a:lnTo>
                      <a:pt x="2410" y="3018"/>
                    </a:lnTo>
                    <a:lnTo>
                      <a:pt x="2410" y="2332"/>
                    </a:lnTo>
                    <a:cubicBezTo>
                      <a:pt x="2759" y="2327"/>
                      <a:pt x="3357" y="2258"/>
                      <a:pt x="3759" y="1864"/>
                    </a:cubicBezTo>
                    <a:cubicBezTo>
                      <a:pt x="4310" y="1324"/>
                      <a:pt x="4242" y="394"/>
                      <a:pt x="4227" y="244"/>
                    </a:cubicBezTo>
                    <a:cubicBezTo>
                      <a:pt x="4222" y="188"/>
                      <a:pt x="4200" y="133"/>
                      <a:pt x="4159" y="88"/>
                    </a:cubicBezTo>
                    <a:cubicBezTo>
                      <a:pt x="4114" y="40"/>
                      <a:pt x="4054" y="11"/>
                      <a:pt x="3991" y="8"/>
                    </a:cubicBezTo>
                    <a:cubicBezTo>
                      <a:pt x="3963" y="6"/>
                      <a:pt x="3894" y="0"/>
                      <a:pt x="37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0"/>
              <p:cNvSpPr/>
              <p:nvPr/>
            </p:nvSpPr>
            <p:spPr>
              <a:xfrm>
                <a:off x="2695697" y="2312622"/>
                <a:ext cx="17019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08" extrusionOk="0">
                    <a:moveTo>
                      <a:pt x="298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8"/>
                      <a:pt x="131" y="507"/>
                      <a:pt x="297" y="507"/>
                    </a:cubicBezTo>
                    <a:lnTo>
                      <a:pt x="298" y="507"/>
                    </a:lnTo>
                    <a:cubicBezTo>
                      <a:pt x="408" y="507"/>
                      <a:pt x="508" y="440"/>
                      <a:pt x="543" y="335"/>
                    </a:cubicBezTo>
                    <a:cubicBezTo>
                      <a:pt x="597" y="161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0"/>
              <p:cNvSpPr/>
              <p:nvPr/>
            </p:nvSpPr>
            <p:spPr>
              <a:xfrm>
                <a:off x="2339039" y="2226643"/>
                <a:ext cx="374532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38" h="3525" extrusionOk="0">
                    <a:moveTo>
                      <a:pt x="5003" y="504"/>
                    </a:moveTo>
                    <a:lnTo>
                      <a:pt x="5003" y="504"/>
                    </a:lnTo>
                    <a:cubicBezTo>
                      <a:pt x="5265" y="513"/>
                      <a:pt x="5703" y="572"/>
                      <a:pt x="5979" y="842"/>
                    </a:cubicBezTo>
                    <a:cubicBezTo>
                      <a:pt x="6240" y="1096"/>
                      <a:pt x="6310" y="1531"/>
                      <a:pt x="6319" y="1817"/>
                    </a:cubicBezTo>
                    <a:cubicBezTo>
                      <a:pt x="6052" y="1814"/>
                      <a:pt x="5600" y="1765"/>
                      <a:pt x="5327" y="1498"/>
                    </a:cubicBezTo>
                    <a:cubicBezTo>
                      <a:pt x="5051" y="1228"/>
                      <a:pt x="5004" y="774"/>
                      <a:pt x="5003" y="504"/>
                    </a:cubicBezTo>
                    <a:close/>
                    <a:moveTo>
                      <a:pt x="9413" y="504"/>
                    </a:moveTo>
                    <a:lnTo>
                      <a:pt x="9413" y="504"/>
                    </a:lnTo>
                    <a:cubicBezTo>
                      <a:pt x="9675" y="513"/>
                      <a:pt x="10114" y="572"/>
                      <a:pt x="10389" y="842"/>
                    </a:cubicBezTo>
                    <a:cubicBezTo>
                      <a:pt x="10649" y="1096"/>
                      <a:pt x="10721" y="1531"/>
                      <a:pt x="10730" y="1817"/>
                    </a:cubicBezTo>
                    <a:cubicBezTo>
                      <a:pt x="10464" y="1814"/>
                      <a:pt x="10012" y="1765"/>
                      <a:pt x="9740" y="1498"/>
                    </a:cubicBezTo>
                    <a:cubicBezTo>
                      <a:pt x="9486" y="1251"/>
                      <a:pt x="9417" y="816"/>
                      <a:pt x="9413" y="504"/>
                    </a:cubicBezTo>
                    <a:close/>
                    <a:moveTo>
                      <a:pt x="592" y="504"/>
                    </a:moveTo>
                    <a:lnTo>
                      <a:pt x="592" y="504"/>
                    </a:lnTo>
                    <a:cubicBezTo>
                      <a:pt x="854" y="513"/>
                      <a:pt x="1293" y="572"/>
                      <a:pt x="1567" y="842"/>
                    </a:cubicBezTo>
                    <a:cubicBezTo>
                      <a:pt x="1828" y="1096"/>
                      <a:pt x="1899" y="1531"/>
                      <a:pt x="1909" y="1820"/>
                    </a:cubicBezTo>
                    <a:cubicBezTo>
                      <a:pt x="1642" y="1816"/>
                      <a:pt x="1193" y="1768"/>
                      <a:pt x="915" y="1498"/>
                    </a:cubicBezTo>
                    <a:cubicBezTo>
                      <a:pt x="641" y="1228"/>
                      <a:pt x="593" y="774"/>
                      <a:pt x="592" y="504"/>
                    </a:cubicBezTo>
                    <a:close/>
                    <a:moveTo>
                      <a:pt x="3736" y="504"/>
                    </a:moveTo>
                    <a:cubicBezTo>
                      <a:pt x="3733" y="774"/>
                      <a:pt x="3685" y="1228"/>
                      <a:pt x="3411" y="1498"/>
                    </a:cubicBezTo>
                    <a:cubicBezTo>
                      <a:pt x="3137" y="1768"/>
                      <a:pt x="2687" y="1816"/>
                      <a:pt x="2419" y="1820"/>
                    </a:cubicBezTo>
                    <a:cubicBezTo>
                      <a:pt x="2428" y="1530"/>
                      <a:pt x="2501" y="1096"/>
                      <a:pt x="2759" y="842"/>
                    </a:cubicBezTo>
                    <a:cubicBezTo>
                      <a:pt x="3035" y="572"/>
                      <a:pt x="3474" y="513"/>
                      <a:pt x="3736" y="504"/>
                    </a:cubicBezTo>
                    <a:close/>
                    <a:moveTo>
                      <a:pt x="8146" y="504"/>
                    </a:moveTo>
                    <a:cubicBezTo>
                      <a:pt x="8145" y="774"/>
                      <a:pt x="8095" y="1228"/>
                      <a:pt x="7822" y="1498"/>
                    </a:cubicBezTo>
                    <a:cubicBezTo>
                      <a:pt x="7547" y="1768"/>
                      <a:pt x="7097" y="1816"/>
                      <a:pt x="6829" y="1820"/>
                    </a:cubicBezTo>
                    <a:cubicBezTo>
                      <a:pt x="6839" y="1530"/>
                      <a:pt x="6910" y="1096"/>
                      <a:pt x="7170" y="842"/>
                    </a:cubicBezTo>
                    <a:cubicBezTo>
                      <a:pt x="7446" y="572"/>
                      <a:pt x="7884" y="513"/>
                      <a:pt x="8146" y="504"/>
                    </a:cubicBezTo>
                    <a:close/>
                    <a:moveTo>
                      <a:pt x="12559" y="504"/>
                    </a:moveTo>
                    <a:cubicBezTo>
                      <a:pt x="12558" y="774"/>
                      <a:pt x="12508" y="1228"/>
                      <a:pt x="12235" y="1498"/>
                    </a:cubicBezTo>
                    <a:cubicBezTo>
                      <a:pt x="11960" y="1768"/>
                      <a:pt x="11510" y="1816"/>
                      <a:pt x="11242" y="1820"/>
                    </a:cubicBezTo>
                    <a:cubicBezTo>
                      <a:pt x="11251" y="1530"/>
                      <a:pt x="11324" y="1096"/>
                      <a:pt x="11583" y="842"/>
                    </a:cubicBezTo>
                    <a:cubicBezTo>
                      <a:pt x="11858" y="572"/>
                      <a:pt x="12297" y="513"/>
                      <a:pt x="12559" y="504"/>
                    </a:cubicBezTo>
                    <a:close/>
                    <a:moveTo>
                      <a:pt x="3798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2" y="692"/>
                      <a:pt x="2158" y="806"/>
                    </a:cubicBezTo>
                    <a:cubicBezTo>
                      <a:pt x="2095" y="692"/>
                      <a:pt x="2016" y="582"/>
                      <a:pt x="1917" y="485"/>
                    </a:cubicBezTo>
                    <a:cubicBezTo>
                      <a:pt x="1483" y="60"/>
                      <a:pt x="843" y="0"/>
                      <a:pt x="517" y="0"/>
                    </a:cubicBezTo>
                    <a:cubicBezTo>
                      <a:pt x="423" y="0"/>
                      <a:pt x="355" y="5"/>
                      <a:pt x="326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8" y="131"/>
                      <a:pt x="95" y="185"/>
                      <a:pt x="91" y="240"/>
                    </a:cubicBezTo>
                    <a:cubicBezTo>
                      <a:pt x="76" y="378"/>
                      <a:pt x="1" y="1320"/>
                      <a:pt x="556" y="1864"/>
                    </a:cubicBezTo>
                    <a:cubicBezTo>
                      <a:pt x="959" y="2260"/>
                      <a:pt x="1557" y="2328"/>
                      <a:pt x="1905" y="2331"/>
                    </a:cubicBezTo>
                    <a:lnTo>
                      <a:pt x="1905" y="3018"/>
                    </a:lnTo>
                    <a:lnTo>
                      <a:pt x="337" y="3018"/>
                    </a:lnTo>
                    <a:cubicBezTo>
                      <a:pt x="209" y="3018"/>
                      <a:pt x="97" y="3108"/>
                      <a:pt x="79" y="3234"/>
                    </a:cubicBezTo>
                    <a:cubicBezTo>
                      <a:pt x="53" y="3390"/>
                      <a:pt x="173" y="3525"/>
                      <a:pt x="328" y="3525"/>
                    </a:cubicBezTo>
                    <a:lnTo>
                      <a:pt x="12042" y="3525"/>
                    </a:lnTo>
                    <a:cubicBezTo>
                      <a:pt x="12169" y="3525"/>
                      <a:pt x="12282" y="3435"/>
                      <a:pt x="12300" y="3309"/>
                    </a:cubicBezTo>
                    <a:cubicBezTo>
                      <a:pt x="12322" y="3151"/>
                      <a:pt x="12201" y="3019"/>
                      <a:pt x="12050" y="3019"/>
                    </a:cubicBezTo>
                    <a:lnTo>
                      <a:pt x="11239" y="3019"/>
                    </a:lnTo>
                    <a:lnTo>
                      <a:pt x="11239" y="2331"/>
                    </a:lnTo>
                    <a:cubicBezTo>
                      <a:pt x="11586" y="2327"/>
                      <a:pt x="12184" y="2258"/>
                      <a:pt x="12588" y="1865"/>
                    </a:cubicBezTo>
                    <a:cubicBezTo>
                      <a:pt x="13138" y="1326"/>
                      <a:pt x="13069" y="393"/>
                      <a:pt x="13054" y="243"/>
                    </a:cubicBezTo>
                    <a:cubicBezTo>
                      <a:pt x="13049" y="188"/>
                      <a:pt x="13027" y="134"/>
                      <a:pt x="12986" y="89"/>
                    </a:cubicBezTo>
                    <a:cubicBezTo>
                      <a:pt x="12941" y="40"/>
                      <a:pt x="12881" y="11"/>
                      <a:pt x="12820" y="8"/>
                    </a:cubicBezTo>
                    <a:cubicBezTo>
                      <a:pt x="12791" y="5"/>
                      <a:pt x="12722" y="0"/>
                      <a:pt x="12625" y="0"/>
                    </a:cubicBezTo>
                    <a:cubicBezTo>
                      <a:pt x="12298" y="0"/>
                      <a:pt x="11659" y="61"/>
                      <a:pt x="11227" y="485"/>
                    </a:cubicBezTo>
                    <a:cubicBezTo>
                      <a:pt x="11128" y="582"/>
                      <a:pt x="11048" y="692"/>
                      <a:pt x="10985" y="804"/>
                    </a:cubicBezTo>
                    <a:cubicBezTo>
                      <a:pt x="10921" y="690"/>
                      <a:pt x="10843" y="581"/>
                      <a:pt x="10744" y="485"/>
                    </a:cubicBezTo>
                    <a:cubicBezTo>
                      <a:pt x="10310" y="60"/>
                      <a:pt x="9669" y="1"/>
                      <a:pt x="9342" y="1"/>
                    </a:cubicBezTo>
                    <a:cubicBezTo>
                      <a:pt x="9249" y="1"/>
                      <a:pt x="9182" y="5"/>
                      <a:pt x="9152" y="8"/>
                    </a:cubicBezTo>
                    <a:cubicBezTo>
                      <a:pt x="9092" y="11"/>
                      <a:pt x="9035" y="35"/>
                      <a:pt x="8990" y="82"/>
                    </a:cubicBezTo>
                    <a:cubicBezTo>
                      <a:pt x="8945" y="127"/>
                      <a:pt x="8920" y="183"/>
                      <a:pt x="8917" y="242"/>
                    </a:cubicBezTo>
                    <a:cubicBezTo>
                      <a:pt x="8902" y="386"/>
                      <a:pt x="8828" y="1321"/>
                      <a:pt x="9381" y="1864"/>
                    </a:cubicBezTo>
                    <a:cubicBezTo>
                      <a:pt x="9785" y="2260"/>
                      <a:pt x="10381" y="2330"/>
                      <a:pt x="10730" y="2331"/>
                    </a:cubicBezTo>
                    <a:lnTo>
                      <a:pt x="10730" y="3018"/>
                    </a:lnTo>
                    <a:lnTo>
                      <a:pt x="6824" y="3018"/>
                    </a:lnTo>
                    <a:lnTo>
                      <a:pt x="6824" y="2331"/>
                    </a:lnTo>
                    <a:cubicBezTo>
                      <a:pt x="7172" y="2327"/>
                      <a:pt x="7770" y="2258"/>
                      <a:pt x="8173" y="1864"/>
                    </a:cubicBezTo>
                    <a:cubicBezTo>
                      <a:pt x="8723" y="1324"/>
                      <a:pt x="8654" y="393"/>
                      <a:pt x="8639" y="243"/>
                    </a:cubicBezTo>
                    <a:cubicBezTo>
                      <a:pt x="8635" y="188"/>
                      <a:pt x="8612" y="133"/>
                      <a:pt x="8572" y="88"/>
                    </a:cubicBezTo>
                    <a:cubicBezTo>
                      <a:pt x="8527" y="40"/>
                      <a:pt x="8467" y="11"/>
                      <a:pt x="8406" y="8"/>
                    </a:cubicBezTo>
                    <a:cubicBezTo>
                      <a:pt x="8377" y="5"/>
                      <a:pt x="8308" y="0"/>
                      <a:pt x="8210" y="0"/>
                    </a:cubicBezTo>
                    <a:cubicBezTo>
                      <a:pt x="7884" y="0"/>
                      <a:pt x="7244" y="61"/>
                      <a:pt x="6812" y="485"/>
                    </a:cubicBezTo>
                    <a:cubicBezTo>
                      <a:pt x="6713" y="582"/>
                      <a:pt x="6634" y="692"/>
                      <a:pt x="6571" y="806"/>
                    </a:cubicBezTo>
                    <a:cubicBezTo>
                      <a:pt x="6506" y="692"/>
                      <a:pt x="6428" y="582"/>
                      <a:pt x="6330" y="485"/>
                    </a:cubicBezTo>
                    <a:cubicBezTo>
                      <a:pt x="5896" y="60"/>
                      <a:pt x="5256" y="0"/>
                      <a:pt x="4930" y="0"/>
                    </a:cubicBezTo>
                    <a:cubicBezTo>
                      <a:pt x="4835" y="0"/>
                      <a:pt x="4767" y="5"/>
                      <a:pt x="4738" y="8"/>
                    </a:cubicBezTo>
                    <a:cubicBezTo>
                      <a:pt x="4676" y="11"/>
                      <a:pt x="4615" y="40"/>
                      <a:pt x="4570" y="88"/>
                    </a:cubicBezTo>
                    <a:cubicBezTo>
                      <a:pt x="4531" y="131"/>
                      <a:pt x="4508" y="185"/>
                      <a:pt x="4504" y="240"/>
                    </a:cubicBezTo>
                    <a:cubicBezTo>
                      <a:pt x="4489" y="378"/>
                      <a:pt x="4414" y="1320"/>
                      <a:pt x="4968" y="1864"/>
                    </a:cubicBezTo>
                    <a:cubicBezTo>
                      <a:pt x="5372" y="2260"/>
                      <a:pt x="5970" y="2328"/>
                      <a:pt x="6318" y="2331"/>
                    </a:cubicBezTo>
                    <a:lnTo>
                      <a:pt x="6318" y="3018"/>
                    </a:lnTo>
                    <a:lnTo>
                      <a:pt x="2411" y="3018"/>
                    </a:lnTo>
                    <a:lnTo>
                      <a:pt x="2411" y="2331"/>
                    </a:lnTo>
                    <a:cubicBezTo>
                      <a:pt x="2759" y="2327"/>
                      <a:pt x="3357" y="2258"/>
                      <a:pt x="3760" y="1864"/>
                    </a:cubicBezTo>
                    <a:cubicBezTo>
                      <a:pt x="4310" y="1324"/>
                      <a:pt x="4242" y="393"/>
                      <a:pt x="4227" y="243"/>
                    </a:cubicBezTo>
                    <a:cubicBezTo>
                      <a:pt x="4224" y="188"/>
                      <a:pt x="4201" y="133"/>
                      <a:pt x="4159" y="88"/>
                    </a:cubicBezTo>
                    <a:cubicBezTo>
                      <a:pt x="4114" y="40"/>
                      <a:pt x="4054" y="11"/>
                      <a:pt x="3993" y="8"/>
                    </a:cubicBezTo>
                    <a:cubicBezTo>
                      <a:pt x="3964" y="5"/>
                      <a:pt x="3895" y="0"/>
                      <a:pt x="3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40"/>
              <p:cNvSpPr/>
              <p:nvPr/>
            </p:nvSpPr>
            <p:spPr>
              <a:xfrm>
                <a:off x="2340123" y="2177468"/>
                <a:ext cx="17047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8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7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3" y="333"/>
                    </a:cubicBezTo>
                    <a:cubicBezTo>
                      <a:pt x="597" y="159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40"/>
              <p:cNvSpPr/>
              <p:nvPr/>
            </p:nvSpPr>
            <p:spPr>
              <a:xfrm>
                <a:off x="2338925" y="2091603"/>
                <a:ext cx="374646" cy="100232"/>
              </a:xfrm>
              <a:custGeom>
                <a:avLst/>
                <a:gdLst/>
                <a:ahLst/>
                <a:cxnLst/>
                <a:rect l="l" t="t" r="r" b="b"/>
                <a:pathLst>
                  <a:path w="13142" h="3516" extrusionOk="0">
                    <a:moveTo>
                      <a:pt x="5007" y="511"/>
                    </a:moveTo>
                    <a:lnTo>
                      <a:pt x="5007" y="511"/>
                    </a:lnTo>
                    <a:cubicBezTo>
                      <a:pt x="5269" y="520"/>
                      <a:pt x="5707" y="578"/>
                      <a:pt x="5983" y="848"/>
                    </a:cubicBezTo>
                    <a:cubicBezTo>
                      <a:pt x="6244" y="1103"/>
                      <a:pt x="6314" y="1537"/>
                      <a:pt x="6323" y="1824"/>
                    </a:cubicBezTo>
                    <a:cubicBezTo>
                      <a:pt x="6056" y="1822"/>
                      <a:pt x="5604" y="1773"/>
                      <a:pt x="5331" y="1503"/>
                    </a:cubicBezTo>
                    <a:cubicBezTo>
                      <a:pt x="5055" y="1233"/>
                      <a:pt x="5008" y="780"/>
                      <a:pt x="5007" y="511"/>
                    </a:cubicBezTo>
                    <a:close/>
                    <a:moveTo>
                      <a:pt x="9417" y="511"/>
                    </a:moveTo>
                    <a:cubicBezTo>
                      <a:pt x="9679" y="520"/>
                      <a:pt x="10118" y="578"/>
                      <a:pt x="10393" y="848"/>
                    </a:cubicBezTo>
                    <a:cubicBezTo>
                      <a:pt x="10653" y="1103"/>
                      <a:pt x="10725" y="1537"/>
                      <a:pt x="10734" y="1824"/>
                    </a:cubicBezTo>
                    <a:cubicBezTo>
                      <a:pt x="10468" y="1822"/>
                      <a:pt x="10016" y="1773"/>
                      <a:pt x="9744" y="1503"/>
                    </a:cubicBezTo>
                    <a:cubicBezTo>
                      <a:pt x="9490" y="1256"/>
                      <a:pt x="9421" y="821"/>
                      <a:pt x="9417" y="511"/>
                    </a:cubicBezTo>
                    <a:close/>
                    <a:moveTo>
                      <a:pt x="596" y="511"/>
                    </a:moveTo>
                    <a:lnTo>
                      <a:pt x="596" y="511"/>
                    </a:lnTo>
                    <a:cubicBezTo>
                      <a:pt x="858" y="520"/>
                      <a:pt x="1297" y="578"/>
                      <a:pt x="1571" y="848"/>
                    </a:cubicBezTo>
                    <a:cubicBezTo>
                      <a:pt x="1832" y="1103"/>
                      <a:pt x="1904" y="1537"/>
                      <a:pt x="1913" y="1825"/>
                    </a:cubicBezTo>
                    <a:cubicBezTo>
                      <a:pt x="1646" y="1824"/>
                      <a:pt x="1195" y="1776"/>
                      <a:pt x="919" y="1503"/>
                    </a:cubicBezTo>
                    <a:cubicBezTo>
                      <a:pt x="645" y="1233"/>
                      <a:pt x="597" y="780"/>
                      <a:pt x="596" y="511"/>
                    </a:cubicBezTo>
                    <a:close/>
                    <a:moveTo>
                      <a:pt x="3740" y="511"/>
                    </a:moveTo>
                    <a:cubicBezTo>
                      <a:pt x="3737" y="780"/>
                      <a:pt x="3689" y="1233"/>
                      <a:pt x="3415" y="1503"/>
                    </a:cubicBezTo>
                    <a:cubicBezTo>
                      <a:pt x="3141" y="1773"/>
                      <a:pt x="2691" y="1822"/>
                      <a:pt x="2423" y="1825"/>
                    </a:cubicBezTo>
                    <a:cubicBezTo>
                      <a:pt x="2432" y="1537"/>
                      <a:pt x="2505" y="1103"/>
                      <a:pt x="2763" y="848"/>
                    </a:cubicBezTo>
                    <a:cubicBezTo>
                      <a:pt x="3039" y="578"/>
                      <a:pt x="3478" y="520"/>
                      <a:pt x="3740" y="511"/>
                    </a:cubicBezTo>
                    <a:close/>
                    <a:moveTo>
                      <a:pt x="8150" y="511"/>
                    </a:moveTo>
                    <a:cubicBezTo>
                      <a:pt x="8149" y="780"/>
                      <a:pt x="8099" y="1233"/>
                      <a:pt x="7826" y="1503"/>
                    </a:cubicBezTo>
                    <a:cubicBezTo>
                      <a:pt x="7551" y="1773"/>
                      <a:pt x="7101" y="1822"/>
                      <a:pt x="6833" y="1825"/>
                    </a:cubicBezTo>
                    <a:cubicBezTo>
                      <a:pt x="6843" y="1537"/>
                      <a:pt x="6914" y="1103"/>
                      <a:pt x="7174" y="848"/>
                    </a:cubicBezTo>
                    <a:cubicBezTo>
                      <a:pt x="7450" y="578"/>
                      <a:pt x="7888" y="520"/>
                      <a:pt x="8150" y="511"/>
                    </a:cubicBezTo>
                    <a:close/>
                    <a:moveTo>
                      <a:pt x="12563" y="511"/>
                    </a:moveTo>
                    <a:cubicBezTo>
                      <a:pt x="12562" y="780"/>
                      <a:pt x="12512" y="1233"/>
                      <a:pt x="12239" y="1503"/>
                    </a:cubicBezTo>
                    <a:cubicBezTo>
                      <a:pt x="11964" y="1773"/>
                      <a:pt x="11514" y="1822"/>
                      <a:pt x="11246" y="1825"/>
                    </a:cubicBezTo>
                    <a:cubicBezTo>
                      <a:pt x="11255" y="1537"/>
                      <a:pt x="11328" y="1103"/>
                      <a:pt x="11587" y="848"/>
                    </a:cubicBezTo>
                    <a:cubicBezTo>
                      <a:pt x="11862" y="578"/>
                      <a:pt x="12301" y="520"/>
                      <a:pt x="12563" y="511"/>
                    </a:cubicBezTo>
                    <a:close/>
                    <a:moveTo>
                      <a:pt x="12628" y="1"/>
                    </a:moveTo>
                    <a:cubicBezTo>
                      <a:pt x="12302" y="1"/>
                      <a:pt x="11663" y="61"/>
                      <a:pt x="11229" y="487"/>
                    </a:cubicBezTo>
                    <a:cubicBezTo>
                      <a:pt x="11130" y="584"/>
                      <a:pt x="11051" y="692"/>
                      <a:pt x="10988" y="804"/>
                    </a:cubicBezTo>
                    <a:cubicBezTo>
                      <a:pt x="10923" y="690"/>
                      <a:pt x="10845" y="581"/>
                      <a:pt x="10745" y="487"/>
                    </a:cubicBezTo>
                    <a:cubicBezTo>
                      <a:pt x="10311" y="61"/>
                      <a:pt x="9668" y="1"/>
                      <a:pt x="9343" y="1"/>
                    </a:cubicBezTo>
                    <a:cubicBezTo>
                      <a:pt x="9252" y="1"/>
                      <a:pt x="9185" y="6"/>
                      <a:pt x="9156" y="8"/>
                    </a:cubicBezTo>
                    <a:cubicBezTo>
                      <a:pt x="9101" y="11"/>
                      <a:pt x="9044" y="34"/>
                      <a:pt x="9002" y="76"/>
                    </a:cubicBezTo>
                    <a:cubicBezTo>
                      <a:pt x="8952" y="121"/>
                      <a:pt x="8924" y="181"/>
                      <a:pt x="8921" y="244"/>
                    </a:cubicBezTo>
                    <a:cubicBezTo>
                      <a:pt x="8906" y="386"/>
                      <a:pt x="8832" y="1323"/>
                      <a:pt x="9385" y="1867"/>
                    </a:cubicBezTo>
                    <a:cubicBezTo>
                      <a:pt x="9789" y="2263"/>
                      <a:pt x="10385" y="2332"/>
                      <a:pt x="10730" y="2333"/>
                    </a:cubicBezTo>
                    <a:lnTo>
                      <a:pt x="10730" y="3036"/>
                    </a:lnTo>
                    <a:lnTo>
                      <a:pt x="6824" y="3036"/>
                    </a:lnTo>
                    <a:lnTo>
                      <a:pt x="6824" y="2348"/>
                    </a:lnTo>
                    <a:cubicBezTo>
                      <a:pt x="7173" y="2345"/>
                      <a:pt x="7770" y="2275"/>
                      <a:pt x="8173" y="1882"/>
                    </a:cubicBezTo>
                    <a:cubicBezTo>
                      <a:pt x="8724" y="1343"/>
                      <a:pt x="8654" y="412"/>
                      <a:pt x="8637" y="262"/>
                    </a:cubicBezTo>
                    <a:cubicBezTo>
                      <a:pt x="8634" y="202"/>
                      <a:pt x="8609" y="143"/>
                      <a:pt x="8564" y="98"/>
                    </a:cubicBezTo>
                    <a:cubicBezTo>
                      <a:pt x="8519" y="53"/>
                      <a:pt x="8462" y="29"/>
                      <a:pt x="8404" y="25"/>
                    </a:cubicBezTo>
                    <a:cubicBezTo>
                      <a:pt x="8375" y="23"/>
                      <a:pt x="8309" y="18"/>
                      <a:pt x="8216" y="18"/>
                    </a:cubicBezTo>
                    <a:cubicBezTo>
                      <a:pt x="7891" y="18"/>
                      <a:pt x="7246" y="76"/>
                      <a:pt x="6810" y="503"/>
                    </a:cubicBezTo>
                    <a:cubicBezTo>
                      <a:pt x="6711" y="601"/>
                      <a:pt x="6633" y="708"/>
                      <a:pt x="6569" y="824"/>
                    </a:cubicBezTo>
                    <a:cubicBezTo>
                      <a:pt x="6506" y="708"/>
                      <a:pt x="6426" y="601"/>
                      <a:pt x="6328" y="503"/>
                    </a:cubicBezTo>
                    <a:cubicBezTo>
                      <a:pt x="5892" y="76"/>
                      <a:pt x="5247" y="18"/>
                      <a:pt x="4923" y="18"/>
                    </a:cubicBezTo>
                    <a:cubicBezTo>
                      <a:pt x="4833" y="18"/>
                      <a:pt x="4768" y="23"/>
                      <a:pt x="4739" y="25"/>
                    </a:cubicBezTo>
                    <a:cubicBezTo>
                      <a:pt x="4679" y="29"/>
                      <a:pt x="4620" y="53"/>
                      <a:pt x="4575" y="98"/>
                    </a:cubicBezTo>
                    <a:cubicBezTo>
                      <a:pt x="4530" y="143"/>
                      <a:pt x="4506" y="202"/>
                      <a:pt x="4502" y="259"/>
                    </a:cubicBezTo>
                    <a:cubicBezTo>
                      <a:pt x="4487" y="401"/>
                      <a:pt x="4415" y="1338"/>
                      <a:pt x="4966" y="1882"/>
                    </a:cubicBezTo>
                    <a:cubicBezTo>
                      <a:pt x="5370" y="2278"/>
                      <a:pt x="5968" y="2347"/>
                      <a:pt x="6316" y="2348"/>
                    </a:cubicBezTo>
                    <a:lnTo>
                      <a:pt x="6316" y="3036"/>
                    </a:lnTo>
                    <a:lnTo>
                      <a:pt x="2409" y="3036"/>
                    </a:lnTo>
                    <a:lnTo>
                      <a:pt x="2409" y="2348"/>
                    </a:lnTo>
                    <a:cubicBezTo>
                      <a:pt x="2759" y="2345"/>
                      <a:pt x="3355" y="2275"/>
                      <a:pt x="3758" y="1882"/>
                    </a:cubicBezTo>
                    <a:cubicBezTo>
                      <a:pt x="4310" y="1343"/>
                      <a:pt x="4240" y="412"/>
                      <a:pt x="4223" y="262"/>
                    </a:cubicBezTo>
                    <a:cubicBezTo>
                      <a:pt x="4220" y="202"/>
                      <a:pt x="4195" y="143"/>
                      <a:pt x="4150" y="98"/>
                    </a:cubicBezTo>
                    <a:cubicBezTo>
                      <a:pt x="4105" y="53"/>
                      <a:pt x="4048" y="29"/>
                      <a:pt x="3989" y="25"/>
                    </a:cubicBezTo>
                    <a:cubicBezTo>
                      <a:pt x="3961" y="23"/>
                      <a:pt x="3894" y="18"/>
                      <a:pt x="3801" y="18"/>
                    </a:cubicBezTo>
                    <a:cubicBezTo>
                      <a:pt x="3477" y="18"/>
                      <a:pt x="2832" y="76"/>
                      <a:pt x="2396" y="503"/>
                    </a:cubicBezTo>
                    <a:cubicBezTo>
                      <a:pt x="2297" y="601"/>
                      <a:pt x="2219" y="708"/>
                      <a:pt x="2154" y="824"/>
                    </a:cubicBezTo>
                    <a:cubicBezTo>
                      <a:pt x="2092" y="708"/>
                      <a:pt x="2012" y="601"/>
                      <a:pt x="1913" y="503"/>
                    </a:cubicBezTo>
                    <a:cubicBezTo>
                      <a:pt x="1478" y="76"/>
                      <a:pt x="833" y="18"/>
                      <a:pt x="509" y="18"/>
                    </a:cubicBezTo>
                    <a:cubicBezTo>
                      <a:pt x="419" y="18"/>
                      <a:pt x="353" y="23"/>
                      <a:pt x="324" y="25"/>
                    </a:cubicBezTo>
                    <a:cubicBezTo>
                      <a:pt x="264" y="29"/>
                      <a:pt x="206" y="53"/>
                      <a:pt x="161" y="98"/>
                    </a:cubicBezTo>
                    <a:cubicBezTo>
                      <a:pt x="116" y="143"/>
                      <a:pt x="92" y="202"/>
                      <a:pt x="87" y="259"/>
                    </a:cubicBezTo>
                    <a:cubicBezTo>
                      <a:pt x="72" y="401"/>
                      <a:pt x="0" y="1338"/>
                      <a:pt x="552" y="1882"/>
                    </a:cubicBezTo>
                    <a:cubicBezTo>
                      <a:pt x="960" y="2278"/>
                      <a:pt x="1559" y="2347"/>
                      <a:pt x="1907" y="2348"/>
                    </a:cubicBezTo>
                    <a:lnTo>
                      <a:pt x="1907" y="3009"/>
                    </a:lnTo>
                    <a:lnTo>
                      <a:pt x="1099" y="3009"/>
                    </a:lnTo>
                    <a:cubicBezTo>
                      <a:pt x="972" y="3009"/>
                      <a:pt x="859" y="3099"/>
                      <a:pt x="841" y="3225"/>
                    </a:cubicBezTo>
                    <a:cubicBezTo>
                      <a:pt x="819" y="3383"/>
                      <a:pt x="940" y="3516"/>
                      <a:pt x="1092" y="3516"/>
                    </a:cubicBezTo>
                    <a:lnTo>
                      <a:pt x="12801" y="3516"/>
                    </a:lnTo>
                    <a:cubicBezTo>
                      <a:pt x="12929" y="3516"/>
                      <a:pt x="13041" y="3426"/>
                      <a:pt x="13059" y="3300"/>
                    </a:cubicBezTo>
                    <a:cubicBezTo>
                      <a:pt x="13082" y="3143"/>
                      <a:pt x="12960" y="3009"/>
                      <a:pt x="12809" y="3009"/>
                    </a:cubicBezTo>
                    <a:lnTo>
                      <a:pt x="11238" y="3009"/>
                    </a:lnTo>
                    <a:lnTo>
                      <a:pt x="11238" y="2332"/>
                    </a:lnTo>
                    <a:cubicBezTo>
                      <a:pt x="11590" y="2327"/>
                      <a:pt x="12190" y="2258"/>
                      <a:pt x="12592" y="1866"/>
                    </a:cubicBezTo>
                    <a:cubicBezTo>
                      <a:pt x="13142" y="1326"/>
                      <a:pt x="13073" y="394"/>
                      <a:pt x="13056" y="244"/>
                    </a:cubicBezTo>
                    <a:cubicBezTo>
                      <a:pt x="13052" y="184"/>
                      <a:pt x="13028" y="127"/>
                      <a:pt x="12983" y="82"/>
                    </a:cubicBezTo>
                    <a:cubicBezTo>
                      <a:pt x="12938" y="37"/>
                      <a:pt x="12879" y="11"/>
                      <a:pt x="12821" y="8"/>
                    </a:cubicBezTo>
                    <a:cubicBezTo>
                      <a:pt x="12792" y="6"/>
                      <a:pt x="12724" y="1"/>
                      <a:pt x="126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5" name="Google Shape;5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5725" y="4153762"/>
            <a:ext cx="876885" cy="10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166" y="379551"/>
            <a:ext cx="2455199" cy="591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2"/>
          <p:cNvSpPr txBox="1">
            <a:spLocks noGrp="1"/>
          </p:cNvSpPr>
          <p:nvPr>
            <p:ph type="title"/>
          </p:nvPr>
        </p:nvSpPr>
        <p:spPr>
          <a:xfrm>
            <a:off x="715100" y="3330025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&gt;20%</a:t>
            </a:r>
            <a:endParaRPr dirty="0"/>
          </a:p>
        </p:txBody>
      </p:sp>
      <p:sp>
        <p:nvSpPr>
          <p:cNvPr id="590" name="Google Shape;590;p42"/>
          <p:cNvSpPr txBox="1">
            <a:spLocks noGrp="1"/>
          </p:cNvSpPr>
          <p:nvPr>
            <p:ph type="subTitle" idx="1"/>
          </p:nvPr>
        </p:nvSpPr>
        <p:spPr>
          <a:xfrm>
            <a:off x="715100" y="395985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αγροτουρισμός αντιπροσωπεύει έως και 20% των τουριστικών δραστηριοτήτων σε αγροτικές περιοχές της ΕΕ</a:t>
            </a:r>
            <a:endParaRPr dirty="0"/>
          </a:p>
        </p:txBody>
      </p:sp>
      <p:sp>
        <p:nvSpPr>
          <p:cNvPr id="591" name="Google Shape;591;p42"/>
          <p:cNvSpPr txBox="1">
            <a:spLocks noGrp="1"/>
          </p:cNvSpPr>
          <p:nvPr>
            <p:ph type="title" idx="2"/>
          </p:nvPr>
        </p:nvSpPr>
        <p:spPr>
          <a:xfrm>
            <a:off x="715100" y="2046811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dirty="0"/>
              <a:t>80 δισ. € </a:t>
            </a:r>
            <a:endParaRPr dirty="0"/>
          </a:p>
        </p:txBody>
      </p:sp>
      <p:sp>
        <p:nvSpPr>
          <p:cNvPr id="592" name="Google Shape;592;p42"/>
          <p:cNvSpPr txBox="1">
            <a:spLocks noGrp="1"/>
          </p:cNvSpPr>
          <p:nvPr>
            <p:ph type="subTitle" idx="3"/>
          </p:nvPr>
        </p:nvSpPr>
        <p:spPr>
          <a:xfrm>
            <a:off x="715100" y="256991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Η αγορά τουρισμού ατόμων με αναπηρία στην Ευρώπη εκτιμάται σε πάνω από 80 δισ. € ετησίως</a:t>
            </a:r>
            <a:endParaRPr dirty="0"/>
          </a:p>
        </p:txBody>
      </p:sp>
      <p:sp>
        <p:nvSpPr>
          <p:cNvPr id="593" name="Google Shape;593;p42"/>
          <p:cNvSpPr txBox="1">
            <a:spLocks noGrp="1"/>
          </p:cNvSpPr>
          <p:nvPr>
            <p:ph type="title" idx="4"/>
          </p:nvPr>
        </p:nvSpPr>
        <p:spPr>
          <a:xfrm>
            <a:off x="715100" y="763597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&gt;15%</a:t>
            </a:r>
            <a:endParaRPr dirty="0"/>
          </a:p>
        </p:txBody>
      </p:sp>
      <p:sp>
        <p:nvSpPr>
          <p:cNvPr id="594" name="Google Shape;594;p42"/>
          <p:cNvSpPr txBox="1">
            <a:spLocks noGrp="1"/>
          </p:cNvSpPr>
          <p:nvPr>
            <p:ph type="subTitle" idx="5"/>
          </p:nvPr>
        </p:nvSpPr>
        <p:spPr>
          <a:xfrm>
            <a:off x="715100" y="1393425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Περισσότερο από το 15% του παγκόσμιου πληθυσμού ζει με κάποια μορφή αναπηρίας</a:t>
            </a:r>
            <a:endParaRPr dirty="0"/>
          </a:p>
        </p:txBody>
      </p:sp>
      <p:pic>
        <p:nvPicPr>
          <p:cNvPr id="595" name="Google Shape;595;p42"/>
          <p:cNvPicPr preferRelativeResize="0"/>
          <p:nvPr/>
        </p:nvPicPr>
        <p:blipFill rotWithShape="1">
          <a:blip r:embed="rId3">
            <a:alphaModFix/>
          </a:blip>
          <a:srcRect l="8497" r="24853"/>
          <a:stretch/>
        </p:blipFill>
        <p:spPr>
          <a:xfrm>
            <a:off x="4360300" y="458800"/>
            <a:ext cx="4068600" cy="40686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9592">
            <a:off x="3732251" y="2166825"/>
            <a:ext cx="2030101" cy="33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03075" y="2958009"/>
            <a:ext cx="1608565" cy="2693431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2"/>
          <p:cNvSpPr/>
          <p:nvPr/>
        </p:nvSpPr>
        <p:spPr>
          <a:xfrm>
            <a:off x="7897473" y="7398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9"/>
          <p:cNvSpPr txBox="1">
            <a:spLocks noGrp="1"/>
          </p:cNvSpPr>
          <p:nvPr>
            <p:ph type="subTitle" idx="1"/>
          </p:nvPr>
        </p:nvSpPr>
        <p:spPr>
          <a:xfrm>
            <a:off x="5523225" y="3636950"/>
            <a:ext cx="2593200" cy="11280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Καθολικός Σχεδιασμός μετατρέπει τον αγροτουρισμό σε μια εμπειρία προσβάσιμη, βιωματική και απολαυστική για όλους.</a:t>
            </a:r>
          </a:p>
        </p:txBody>
      </p:sp>
      <p:sp>
        <p:nvSpPr>
          <p:cNvPr id="772" name="Google Shape;772;p49"/>
          <p:cNvSpPr txBox="1">
            <a:spLocks noGrp="1"/>
          </p:cNvSpPr>
          <p:nvPr>
            <p:ph type="title"/>
          </p:nvPr>
        </p:nvSpPr>
        <p:spPr>
          <a:xfrm>
            <a:off x="5523225" y="3174250"/>
            <a:ext cx="2593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2800" dirty="0" smtClean="0"/>
              <a:t>Βασικό </a:t>
            </a:r>
            <a:r>
              <a:rPr lang="el-GR" sz="2800" dirty="0"/>
              <a:t>μήνυμα</a:t>
            </a:r>
            <a:endParaRPr sz="2800" dirty="0"/>
          </a:p>
        </p:txBody>
      </p:sp>
      <p:pic>
        <p:nvPicPr>
          <p:cNvPr id="773" name="Google Shape;773;p4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77" y="2944600"/>
            <a:ext cx="3325454" cy="166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9"/>
          <p:cNvPicPr preferRelativeResize="0"/>
          <p:nvPr/>
        </p:nvPicPr>
        <p:blipFill rotWithShape="1">
          <a:blip r:embed="rId4">
            <a:alphaModFix/>
          </a:blip>
          <a:srcRect l="31432" r="11029"/>
          <a:stretch/>
        </p:blipFill>
        <p:spPr>
          <a:xfrm>
            <a:off x="3777846" y="526631"/>
            <a:ext cx="2026798" cy="234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14531" y="3189225"/>
            <a:ext cx="1908137" cy="283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>
            <a:off x="7960324" y="3273148"/>
            <a:ext cx="1290321" cy="1919486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49"/>
          <p:cNvSpPr/>
          <p:nvPr/>
        </p:nvSpPr>
        <p:spPr>
          <a:xfrm rot="5400000">
            <a:off x="6136032" y="-1514776"/>
            <a:ext cx="1498366" cy="4517568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33" y="478294"/>
            <a:ext cx="2404482" cy="2404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20825" y="3759600"/>
            <a:ext cx="2958919" cy="7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488" y="521554"/>
            <a:ext cx="3394926" cy="8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 txBox="1">
            <a:spLocks noGrp="1"/>
          </p:cNvSpPr>
          <p:nvPr>
            <p:ph type="title"/>
          </p:nvPr>
        </p:nvSpPr>
        <p:spPr>
          <a:xfrm>
            <a:off x="3365378" y="1679605"/>
            <a:ext cx="4419600" cy="10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4000" dirty="0"/>
              <a:t>Επαφή με τα ζώα της φάρμας</a:t>
            </a:r>
            <a:endParaRPr sz="4000" dirty="0"/>
          </a:p>
        </p:txBody>
      </p:sp>
      <p:sp>
        <p:nvSpPr>
          <p:cNvPr id="285" name="Google Shape;285;p37"/>
          <p:cNvSpPr txBox="1">
            <a:spLocks noGrp="1"/>
          </p:cNvSpPr>
          <p:nvPr>
            <p:ph type="title" idx="2"/>
          </p:nvPr>
        </p:nvSpPr>
        <p:spPr>
          <a:xfrm>
            <a:off x="2179677" y="1524296"/>
            <a:ext cx="10992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02</a:t>
            </a:r>
            <a:endParaRPr dirty="0"/>
          </a:p>
        </p:txBody>
      </p:sp>
      <p:pic>
        <p:nvPicPr>
          <p:cNvPr id="286" name="Google Shape;28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1079" flipH="1">
            <a:off x="155138" y="3182037"/>
            <a:ext cx="2156824" cy="113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993431"/>
            <a:ext cx="9144000" cy="104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7745073" y="8160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/>
          <p:nvPr/>
        </p:nvSpPr>
        <p:spPr>
          <a:xfrm rot="2026369">
            <a:off x="7554510" y="3250056"/>
            <a:ext cx="1067304" cy="2476820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7"/>
          <p:cNvSpPr/>
          <p:nvPr/>
        </p:nvSpPr>
        <p:spPr>
          <a:xfrm rot="-1571207">
            <a:off x="5798542" y="3067279"/>
            <a:ext cx="1067309" cy="2476818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65630">
            <a:off x="6096513" y="2296787"/>
            <a:ext cx="2602346" cy="353972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/>
          <p:nvPr/>
        </p:nvSpPr>
        <p:spPr>
          <a:xfrm rot="-2051766">
            <a:off x="5580704" y="3464444"/>
            <a:ext cx="1067306" cy="2476831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95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>
            <a:spLocks noGrp="1"/>
          </p:cNvSpPr>
          <p:nvPr>
            <p:ph type="subTitle" idx="1"/>
          </p:nvPr>
        </p:nvSpPr>
        <p:spPr>
          <a:xfrm>
            <a:off x="15158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ΧΩΡΟΙ</a:t>
            </a:r>
            <a:endParaRPr dirty="0"/>
          </a:p>
        </p:txBody>
      </p:sp>
      <p:sp>
        <p:nvSpPr>
          <p:cNvPr id="399" name="Google Shape;399;p40"/>
          <p:cNvSpPr txBox="1">
            <a:spLocks noGrp="1"/>
          </p:cNvSpPr>
          <p:nvPr>
            <p:ph type="subTitle" idx="2"/>
          </p:nvPr>
        </p:nvSpPr>
        <p:spPr>
          <a:xfrm>
            <a:off x="1515850" y="1748850"/>
            <a:ext cx="2530800" cy="57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Χώροι αλληλεπίδρασης με χαμηλά κάγκελα</a:t>
            </a:r>
            <a:endParaRPr dirty="0"/>
          </a:p>
        </p:txBody>
      </p:sp>
      <p:sp>
        <p:nvSpPr>
          <p:cNvPr id="400" name="Google Shape;400;p40"/>
          <p:cNvSpPr txBox="1">
            <a:spLocks noGrp="1"/>
          </p:cNvSpPr>
          <p:nvPr>
            <p:ph type="subTitle" idx="3"/>
          </p:nvPr>
        </p:nvSpPr>
        <p:spPr>
          <a:xfrm>
            <a:off x="5452250" y="1748850"/>
            <a:ext cx="25308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Προσαρμοσμένα εργαλεία ταΐσματος</a:t>
            </a:r>
            <a:endParaRPr dirty="0"/>
          </a:p>
        </p:txBody>
      </p:sp>
      <p:sp>
        <p:nvSpPr>
          <p:cNvPr id="401" name="Google Shape;401;p40"/>
          <p:cNvSpPr txBox="1">
            <a:spLocks noGrp="1"/>
          </p:cNvSpPr>
          <p:nvPr>
            <p:ph type="subTitle" idx="4"/>
          </p:nvPr>
        </p:nvSpPr>
        <p:spPr>
          <a:xfrm>
            <a:off x="15158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Πινακίδες με μεγάλα γράμματα &amp; εικόνες</a:t>
            </a:r>
            <a:endParaRPr dirty="0"/>
          </a:p>
        </p:txBody>
      </p:sp>
      <p:sp>
        <p:nvSpPr>
          <p:cNvPr id="402" name="Google Shape;402;p40"/>
          <p:cNvSpPr txBox="1">
            <a:spLocks noGrp="1"/>
          </p:cNvSpPr>
          <p:nvPr>
            <p:ph type="subTitle" idx="5"/>
          </p:nvPr>
        </p:nvSpPr>
        <p:spPr>
          <a:xfrm>
            <a:off x="54522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QR codes / </a:t>
            </a:r>
            <a:r>
              <a:rPr lang="el-GR" dirty="0"/>
              <a:t>ηχητικές περιγραφές</a:t>
            </a:r>
            <a:endParaRPr dirty="0"/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ideas</a:t>
            </a:r>
            <a:endParaRPr/>
          </a:p>
        </p:txBody>
      </p:sp>
      <p:sp>
        <p:nvSpPr>
          <p:cNvPr id="404" name="Google Shape;404;p40"/>
          <p:cNvSpPr txBox="1">
            <a:spLocks noGrp="1"/>
          </p:cNvSpPr>
          <p:nvPr>
            <p:ph type="subTitle" idx="6"/>
          </p:nvPr>
        </p:nvSpPr>
        <p:spPr>
          <a:xfrm>
            <a:off x="15158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ΠΙΝΑΚΙΔΕΣ</a:t>
            </a:r>
            <a:endParaRPr dirty="0"/>
          </a:p>
        </p:txBody>
      </p:sp>
      <p:sp>
        <p:nvSpPr>
          <p:cNvPr id="405" name="Google Shape;405;p40"/>
          <p:cNvSpPr txBox="1">
            <a:spLocks noGrp="1"/>
          </p:cNvSpPr>
          <p:nvPr>
            <p:ph type="subTitle" idx="7"/>
          </p:nvPr>
        </p:nvSpPr>
        <p:spPr>
          <a:xfrm>
            <a:off x="54522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ΕΡΓΑΛΕΙΑ</a:t>
            </a:r>
            <a:endParaRPr dirty="0"/>
          </a:p>
        </p:txBody>
      </p:sp>
      <p:sp>
        <p:nvSpPr>
          <p:cNvPr id="406" name="Google Shape;406;p40"/>
          <p:cNvSpPr txBox="1">
            <a:spLocks noGrp="1"/>
          </p:cNvSpPr>
          <p:nvPr>
            <p:ph type="subTitle" idx="8"/>
          </p:nvPr>
        </p:nvSpPr>
        <p:spPr>
          <a:xfrm>
            <a:off x="54522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QR CODES</a:t>
            </a:r>
            <a:endParaRPr dirty="0"/>
          </a:p>
        </p:txBody>
      </p:sp>
      <p:sp>
        <p:nvSpPr>
          <p:cNvPr id="407" name="Google Shape;407;p40"/>
          <p:cNvSpPr/>
          <p:nvPr/>
        </p:nvSpPr>
        <p:spPr>
          <a:xfrm>
            <a:off x="71510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71510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464825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464825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40"/>
          <p:cNvGrpSpPr/>
          <p:nvPr/>
        </p:nvGrpSpPr>
        <p:grpSpPr>
          <a:xfrm>
            <a:off x="4762472" y="3131949"/>
            <a:ext cx="423163" cy="417508"/>
            <a:chOff x="3957638" y="3900803"/>
            <a:chExt cx="375444" cy="370426"/>
          </a:xfrm>
        </p:grpSpPr>
        <p:sp>
          <p:nvSpPr>
            <p:cNvPr id="412" name="Google Shape;412;p40"/>
            <p:cNvSpPr/>
            <p:nvPr/>
          </p:nvSpPr>
          <p:spPr>
            <a:xfrm>
              <a:off x="4141027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4" y="0"/>
                  </a:moveTo>
                  <a:cubicBezTo>
                    <a:pt x="1700" y="0"/>
                    <a:pt x="934" y="38"/>
                    <a:pt x="507" y="513"/>
                  </a:cubicBezTo>
                  <a:cubicBezTo>
                    <a:pt x="1" y="1078"/>
                    <a:pt x="186" y="2062"/>
                    <a:pt x="186" y="2071"/>
                  </a:cubicBezTo>
                  <a:cubicBezTo>
                    <a:pt x="187" y="2071"/>
                    <a:pt x="196" y="2072"/>
                    <a:pt x="213" y="2072"/>
                  </a:cubicBezTo>
                  <a:cubicBezTo>
                    <a:pt x="314" y="2072"/>
                    <a:pt x="692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3" y="2114"/>
                    <a:pt x="507" y="2287"/>
                  </a:cubicBezTo>
                  <a:cubicBezTo>
                    <a:pt x="1" y="2851"/>
                    <a:pt x="186" y="3837"/>
                    <a:pt x="186" y="3846"/>
                  </a:cubicBezTo>
                  <a:cubicBezTo>
                    <a:pt x="187" y="3846"/>
                    <a:pt x="197" y="3847"/>
                    <a:pt x="215" y="3847"/>
                  </a:cubicBezTo>
                  <a:cubicBezTo>
                    <a:pt x="379" y="3847"/>
                    <a:pt x="1204" y="3821"/>
                    <a:pt x="1660" y="3313"/>
                  </a:cubicBezTo>
                  <a:cubicBezTo>
                    <a:pt x="2165" y="2746"/>
                    <a:pt x="2005" y="1779"/>
                    <a:pt x="2005" y="1776"/>
                  </a:cubicBezTo>
                  <a:cubicBezTo>
                    <a:pt x="2005" y="1776"/>
                    <a:pt x="1980" y="1775"/>
                    <a:pt x="1938" y="1775"/>
                  </a:cubicBezTo>
                  <a:cubicBezTo>
                    <a:pt x="1794" y="1775"/>
                    <a:pt x="1443" y="1789"/>
                    <a:pt x="1093" y="1913"/>
                  </a:cubicBezTo>
                  <a:cubicBezTo>
                    <a:pt x="1297" y="1835"/>
                    <a:pt x="1502" y="1715"/>
                    <a:pt x="1658" y="1538"/>
                  </a:cubicBezTo>
                  <a:cubicBezTo>
                    <a:pt x="2167" y="973"/>
                    <a:pt x="2006" y="6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4146329" y="4131258"/>
              <a:ext cx="57" cy="29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4144391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4088003" y="4072190"/>
              <a:ext cx="61719" cy="109697"/>
            </a:xfrm>
            <a:custGeom>
              <a:avLst/>
              <a:gdLst/>
              <a:ahLst/>
              <a:cxnLst/>
              <a:rect l="l" t="t" r="r" b="b"/>
              <a:pathLst>
                <a:path w="2165" h="3848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59" y="7"/>
                    <a:pt x="0" y="974"/>
                    <a:pt x="507" y="1539"/>
                  </a:cubicBezTo>
                  <a:cubicBezTo>
                    <a:pt x="664" y="1716"/>
                    <a:pt x="868" y="1836"/>
                    <a:pt x="1071" y="1914"/>
                  </a:cubicBezTo>
                  <a:cubicBezTo>
                    <a:pt x="723" y="1790"/>
                    <a:pt x="372" y="1776"/>
                    <a:pt x="229" y="1776"/>
                  </a:cubicBezTo>
                  <a:cubicBezTo>
                    <a:pt x="186" y="1776"/>
                    <a:pt x="162" y="1777"/>
                    <a:pt x="162" y="1777"/>
                  </a:cubicBezTo>
                  <a:cubicBezTo>
                    <a:pt x="159" y="1780"/>
                    <a:pt x="0" y="2747"/>
                    <a:pt x="507" y="3314"/>
                  </a:cubicBezTo>
                  <a:cubicBezTo>
                    <a:pt x="961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0" y="3840"/>
                    <a:pt x="2165" y="2855"/>
                    <a:pt x="1658" y="2288"/>
                  </a:cubicBezTo>
                  <a:cubicBezTo>
                    <a:pt x="1501" y="2113"/>
                    <a:pt x="1299" y="1998"/>
                    <a:pt x="1094" y="1921"/>
                  </a:cubicBezTo>
                  <a:lnTo>
                    <a:pt x="1094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4144391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4141113" y="4173449"/>
              <a:ext cx="61690" cy="59068"/>
            </a:xfrm>
            <a:custGeom>
              <a:avLst/>
              <a:gdLst/>
              <a:ahLst/>
              <a:cxnLst/>
              <a:rect l="l" t="t" r="r" b="b"/>
              <a:pathLst>
                <a:path w="2164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1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4" y="971"/>
                    <a:pt x="2003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4144391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4088003" y="417342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8" y="1"/>
                  </a:moveTo>
                  <a:cubicBezTo>
                    <a:pt x="190" y="1"/>
                    <a:pt x="162" y="2"/>
                    <a:pt x="162" y="2"/>
                  </a:cubicBezTo>
                  <a:cubicBezTo>
                    <a:pt x="159" y="5"/>
                    <a:pt x="0" y="972"/>
                    <a:pt x="507" y="1539"/>
                  </a:cubicBezTo>
                  <a:cubicBezTo>
                    <a:pt x="961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6" y="40"/>
                    <a:pt x="479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4141113" y="402156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1933" y="1"/>
                  </a:moveTo>
                  <a:cubicBezTo>
                    <a:pt x="1698" y="1"/>
                    <a:pt x="931" y="39"/>
                    <a:pt x="506" y="513"/>
                  </a:cubicBezTo>
                  <a:cubicBezTo>
                    <a:pt x="1" y="1078"/>
                    <a:pt x="185" y="2063"/>
                    <a:pt x="185" y="2072"/>
                  </a:cubicBezTo>
                  <a:cubicBezTo>
                    <a:pt x="185" y="2072"/>
                    <a:pt x="196" y="2073"/>
                    <a:pt x="216" y="2073"/>
                  </a:cubicBezTo>
                  <a:cubicBezTo>
                    <a:pt x="385" y="2073"/>
                    <a:pt x="1205" y="2046"/>
                    <a:pt x="1658" y="1539"/>
                  </a:cubicBezTo>
                  <a:cubicBezTo>
                    <a:pt x="2164" y="974"/>
                    <a:pt x="2003" y="7"/>
                    <a:pt x="2003" y="2"/>
                  </a:cubicBezTo>
                  <a:cubicBezTo>
                    <a:pt x="2003" y="2"/>
                    <a:pt x="1978" y="1"/>
                    <a:pt x="1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4088003" y="402156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2" y="1"/>
                  </a:moveTo>
                  <a:cubicBezTo>
                    <a:pt x="188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59" y="2046"/>
                    <a:pt x="1780" y="2073"/>
                    <a:pt x="1948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0" y="2065"/>
                    <a:pt x="2165" y="1080"/>
                    <a:pt x="1658" y="513"/>
                  </a:cubicBezTo>
                  <a:cubicBezTo>
                    <a:pt x="1233" y="39"/>
                    <a:pt x="467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4141113" y="3970989"/>
              <a:ext cx="61690" cy="59125"/>
            </a:xfrm>
            <a:custGeom>
              <a:avLst/>
              <a:gdLst/>
              <a:ahLst/>
              <a:cxnLst/>
              <a:rect l="l" t="t" r="r" b="b"/>
              <a:pathLst>
                <a:path w="2164" h="2074" extrusionOk="0">
                  <a:moveTo>
                    <a:pt x="1933" y="0"/>
                  </a:moveTo>
                  <a:cubicBezTo>
                    <a:pt x="1698" y="0"/>
                    <a:pt x="931" y="38"/>
                    <a:pt x="506" y="514"/>
                  </a:cubicBezTo>
                  <a:cubicBezTo>
                    <a:pt x="1" y="1078"/>
                    <a:pt x="185" y="2062"/>
                    <a:pt x="185" y="2073"/>
                  </a:cubicBezTo>
                  <a:cubicBezTo>
                    <a:pt x="185" y="2073"/>
                    <a:pt x="195" y="2073"/>
                    <a:pt x="214" y="2073"/>
                  </a:cubicBezTo>
                  <a:cubicBezTo>
                    <a:pt x="377" y="2073"/>
                    <a:pt x="1202" y="2048"/>
                    <a:pt x="1658" y="1538"/>
                  </a:cubicBezTo>
                  <a:cubicBezTo>
                    <a:pt x="2164" y="973"/>
                    <a:pt x="2003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4144391" y="4030056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4088003" y="3970960"/>
              <a:ext cx="61719" cy="59153"/>
            </a:xfrm>
            <a:custGeom>
              <a:avLst/>
              <a:gdLst/>
              <a:ahLst/>
              <a:cxnLst/>
              <a:rect l="l" t="t" r="r" b="b"/>
              <a:pathLst>
                <a:path w="2165" h="2075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62" y="2049"/>
                    <a:pt x="1788" y="2074"/>
                    <a:pt x="1951" y="2074"/>
                  </a:cubicBezTo>
                  <a:cubicBezTo>
                    <a:pt x="1969" y="2074"/>
                    <a:pt x="1979" y="2074"/>
                    <a:pt x="1979" y="2074"/>
                  </a:cubicBezTo>
                  <a:cubicBezTo>
                    <a:pt x="1980" y="2066"/>
                    <a:pt x="2165" y="1080"/>
                    <a:pt x="1658" y="515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4265462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3" y="0"/>
                  </a:moveTo>
                  <a:cubicBezTo>
                    <a:pt x="1698" y="0"/>
                    <a:pt x="932" y="38"/>
                    <a:pt x="506" y="513"/>
                  </a:cubicBezTo>
                  <a:cubicBezTo>
                    <a:pt x="0" y="1078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1" y="2072"/>
                  </a:cubicBezTo>
                  <a:cubicBezTo>
                    <a:pt x="313" y="2072"/>
                    <a:pt x="689" y="2062"/>
                    <a:pt x="1067" y="1922"/>
                  </a:cubicBezTo>
                  <a:lnTo>
                    <a:pt x="1067" y="1922"/>
                  </a:lnTo>
                  <a:cubicBezTo>
                    <a:pt x="862" y="1999"/>
                    <a:pt x="660" y="2115"/>
                    <a:pt x="506" y="2287"/>
                  </a:cubicBezTo>
                  <a:cubicBezTo>
                    <a:pt x="0" y="2851"/>
                    <a:pt x="185" y="3837"/>
                    <a:pt x="185" y="3846"/>
                  </a:cubicBezTo>
                  <a:cubicBezTo>
                    <a:pt x="185" y="3846"/>
                    <a:pt x="195" y="3847"/>
                    <a:pt x="214" y="3847"/>
                  </a:cubicBezTo>
                  <a:cubicBezTo>
                    <a:pt x="378" y="3847"/>
                    <a:pt x="1202" y="3821"/>
                    <a:pt x="1658" y="3313"/>
                  </a:cubicBezTo>
                  <a:cubicBezTo>
                    <a:pt x="2163" y="2746"/>
                    <a:pt x="2003" y="1779"/>
                    <a:pt x="2003" y="1776"/>
                  </a:cubicBezTo>
                  <a:cubicBezTo>
                    <a:pt x="2003" y="1776"/>
                    <a:pt x="1979" y="1775"/>
                    <a:pt x="1936" y="1775"/>
                  </a:cubicBezTo>
                  <a:cubicBezTo>
                    <a:pt x="1793" y="1775"/>
                    <a:pt x="1441" y="1789"/>
                    <a:pt x="1092" y="1913"/>
                  </a:cubicBezTo>
                  <a:cubicBezTo>
                    <a:pt x="1297" y="1835"/>
                    <a:pt x="1501" y="1715"/>
                    <a:pt x="1658" y="1538"/>
                  </a:cubicBezTo>
                  <a:cubicBezTo>
                    <a:pt x="2166" y="973"/>
                    <a:pt x="2005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4270708" y="413125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4268741" y="413125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4212381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6" y="1"/>
                  </a:moveTo>
                  <a:cubicBezTo>
                    <a:pt x="189" y="1"/>
                    <a:pt x="163" y="2"/>
                    <a:pt x="163" y="2"/>
                  </a:cubicBezTo>
                  <a:cubicBezTo>
                    <a:pt x="161" y="7"/>
                    <a:pt x="1" y="974"/>
                    <a:pt x="507" y="1539"/>
                  </a:cubicBezTo>
                  <a:cubicBezTo>
                    <a:pt x="665" y="1716"/>
                    <a:pt x="869" y="1836"/>
                    <a:pt x="1071" y="1914"/>
                  </a:cubicBezTo>
                  <a:cubicBezTo>
                    <a:pt x="724" y="1790"/>
                    <a:pt x="373" y="1776"/>
                    <a:pt x="230" y="1776"/>
                  </a:cubicBezTo>
                  <a:cubicBezTo>
                    <a:pt x="187" y="1776"/>
                    <a:pt x="163" y="1777"/>
                    <a:pt x="163" y="1777"/>
                  </a:cubicBezTo>
                  <a:cubicBezTo>
                    <a:pt x="161" y="1780"/>
                    <a:pt x="1" y="2747"/>
                    <a:pt x="507" y="3314"/>
                  </a:cubicBezTo>
                  <a:cubicBezTo>
                    <a:pt x="962" y="3822"/>
                    <a:pt x="1788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2" y="3840"/>
                    <a:pt x="2165" y="2855"/>
                    <a:pt x="1660" y="2288"/>
                  </a:cubicBezTo>
                  <a:cubicBezTo>
                    <a:pt x="1504" y="2114"/>
                    <a:pt x="1304" y="2000"/>
                    <a:pt x="1099" y="1923"/>
                  </a:cubicBezTo>
                  <a:lnTo>
                    <a:pt x="1099" y="1923"/>
                  </a:lnTo>
                  <a:cubicBezTo>
                    <a:pt x="1477" y="2063"/>
                    <a:pt x="1853" y="2073"/>
                    <a:pt x="1953" y="2073"/>
                  </a:cubicBezTo>
                  <a:cubicBezTo>
                    <a:pt x="1970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5" y="40"/>
                    <a:pt x="474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4270708" y="418185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4268741" y="4181859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4270708" y="423248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4265462" y="4173449"/>
              <a:ext cx="61776" cy="59068"/>
            </a:xfrm>
            <a:custGeom>
              <a:avLst/>
              <a:gdLst/>
              <a:ahLst/>
              <a:cxnLst/>
              <a:rect l="l" t="t" r="r" b="b"/>
              <a:pathLst>
                <a:path w="2167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0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6" y="971"/>
                    <a:pt x="2005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4268741" y="423248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4212381" y="417342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239" y="1"/>
                  </a:moveTo>
                  <a:cubicBezTo>
                    <a:pt x="190" y="1"/>
                    <a:pt x="163" y="2"/>
                    <a:pt x="163" y="2"/>
                  </a:cubicBezTo>
                  <a:cubicBezTo>
                    <a:pt x="161" y="5"/>
                    <a:pt x="1" y="972"/>
                    <a:pt x="507" y="1539"/>
                  </a:cubicBezTo>
                  <a:cubicBezTo>
                    <a:pt x="962" y="2047"/>
                    <a:pt x="1788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7" y="40"/>
                    <a:pt x="480" y="1"/>
                    <a:pt x="2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4265491" y="4021561"/>
              <a:ext cx="61662" cy="59096"/>
            </a:xfrm>
            <a:custGeom>
              <a:avLst/>
              <a:gdLst/>
              <a:ahLst/>
              <a:cxnLst/>
              <a:rect l="l" t="t" r="r" b="b"/>
              <a:pathLst>
                <a:path w="2163" h="2073" extrusionOk="0">
                  <a:moveTo>
                    <a:pt x="1932" y="1"/>
                  </a:moveTo>
                  <a:cubicBezTo>
                    <a:pt x="1697" y="1"/>
                    <a:pt x="930" y="39"/>
                    <a:pt x="505" y="513"/>
                  </a:cubicBezTo>
                  <a:cubicBezTo>
                    <a:pt x="1" y="1080"/>
                    <a:pt x="184" y="2065"/>
                    <a:pt x="184" y="2072"/>
                  </a:cubicBezTo>
                  <a:cubicBezTo>
                    <a:pt x="184" y="2072"/>
                    <a:pt x="195" y="2073"/>
                    <a:pt x="215" y="2073"/>
                  </a:cubicBezTo>
                  <a:cubicBezTo>
                    <a:pt x="384" y="2073"/>
                    <a:pt x="1203" y="2046"/>
                    <a:pt x="1657" y="1539"/>
                  </a:cubicBezTo>
                  <a:cubicBezTo>
                    <a:pt x="2162" y="974"/>
                    <a:pt x="2002" y="7"/>
                    <a:pt x="2002" y="2"/>
                  </a:cubicBezTo>
                  <a:cubicBezTo>
                    <a:pt x="2002" y="2"/>
                    <a:pt x="1977" y="1"/>
                    <a:pt x="1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4270708" y="408062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4212381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3" y="1"/>
                  </a:moveTo>
                  <a:cubicBezTo>
                    <a:pt x="188" y="1"/>
                    <a:pt x="163" y="2"/>
                    <a:pt x="163" y="2"/>
                  </a:cubicBezTo>
                  <a:cubicBezTo>
                    <a:pt x="163" y="7"/>
                    <a:pt x="1" y="974"/>
                    <a:pt x="507" y="1539"/>
                  </a:cubicBezTo>
                  <a:cubicBezTo>
                    <a:pt x="960" y="2046"/>
                    <a:pt x="1780" y="2073"/>
                    <a:pt x="1949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2" y="2065"/>
                    <a:pt x="2165" y="1080"/>
                    <a:pt x="1660" y="513"/>
                  </a:cubicBezTo>
                  <a:cubicBezTo>
                    <a:pt x="1233" y="39"/>
                    <a:pt x="468" y="1"/>
                    <a:pt x="2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4016649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2" y="0"/>
                  </a:moveTo>
                  <a:cubicBezTo>
                    <a:pt x="1698" y="0"/>
                    <a:pt x="932" y="38"/>
                    <a:pt x="507" y="513"/>
                  </a:cubicBezTo>
                  <a:cubicBezTo>
                    <a:pt x="0" y="1078"/>
                    <a:pt x="186" y="2062"/>
                    <a:pt x="186" y="2071"/>
                  </a:cubicBezTo>
                  <a:cubicBezTo>
                    <a:pt x="186" y="2071"/>
                    <a:pt x="195" y="2072"/>
                    <a:pt x="212" y="2072"/>
                  </a:cubicBezTo>
                  <a:cubicBezTo>
                    <a:pt x="313" y="2072"/>
                    <a:pt x="691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4" y="2114"/>
                    <a:pt x="507" y="2287"/>
                  </a:cubicBezTo>
                  <a:cubicBezTo>
                    <a:pt x="0" y="2851"/>
                    <a:pt x="186" y="3837"/>
                    <a:pt x="186" y="3846"/>
                  </a:cubicBezTo>
                  <a:cubicBezTo>
                    <a:pt x="186" y="3846"/>
                    <a:pt x="196" y="3847"/>
                    <a:pt x="214" y="3847"/>
                  </a:cubicBezTo>
                  <a:cubicBezTo>
                    <a:pt x="378" y="3847"/>
                    <a:pt x="1203" y="3821"/>
                    <a:pt x="1658" y="3313"/>
                  </a:cubicBezTo>
                  <a:cubicBezTo>
                    <a:pt x="2165" y="2746"/>
                    <a:pt x="2003" y="1779"/>
                    <a:pt x="2003" y="1776"/>
                  </a:cubicBezTo>
                  <a:cubicBezTo>
                    <a:pt x="2003" y="1776"/>
                    <a:pt x="1978" y="1775"/>
                    <a:pt x="1936" y="1775"/>
                  </a:cubicBezTo>
                  <a:cubicBezTo>
                    <a:pt x="1792" y="1775"/>
                    <a:pt x="1441" y="1789"/>
                    <a:pt x="1093" y="1913"/>
                  </a:cubicBezTo>
                  <a:cubicBezTo>
                    <a:pt x="1297" y="1835"/>
                    <a:pt x="1499" y="1715"/>
                    <a:pt x="1658" y="1538"/>
                  </a:cubicBezTo>
                  <a:cubicBezTo>
                    <a:pt x="2166" y="973"/>
                    <a:pt x="2006" y="6"/>
                    <a:pt x="2003" y="1"/>
                  </a:cubicBezTo>
                  <a:cubicBezTo>
                    <a:pt x="2003" y="1"/>
                    <a:pt x="1977" y="0"/>
                    <a:pt x="1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4021980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3963596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4" y="1"/>
                  </a:moveTo>
                  <a:cubicBezTo>
                    <a:pt x="188" y="1"/>
                    <a:pt x="161" y="2"/>
                    <a:pt x="161" y="2"/>
                  </a:cubicBezTo>
                  <a:cubicBezTo>
                    <a:pt x="160" y="7"/>
                    <a:pt x="1" y="974"/>
                    <a:pt x="506" y="1539"/>
                  </a:cubicBezTo>
                  <a:cubicBezTo>
                    <a:pt x="663" y="1716"/>
                    <a:pt x="869" y="1836"/>
                    <a:pt x="1071" y="1914"/>
                  </a:cubicBezTo>
                  <a:cubicBezTo>
                    <a:pt x="723" y="1790"/>
                    <a:pt x="372" y="1776"/>
                    <a:pt x="228" y="1776"/>
                  </a:cubicBezTo>
                  <a:cubicBezTo>
                    <a:pt x="186" y="1776"/>
                    <a:pt x="161" y="1777"/>
                    <a:pt x="161" y="1777"/>
                  </a:cubicBezTo>
                  <a:cubicBezTo>
                    <a:pt x="160" y="1780"/>
                    <a:pt x="1" y="2747"/>
                    <a:pt x="506" y="3314"/>
                  </a:cubicBezTo>
                  <a:cubicBezTo>
                    <a:pt x="962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80" y="3847"/>
                  </a:cubicBezTo>
                  <a:cubicBezTo>
                    <a:pt x="1981" y="3840"/>
                    <a:pt x="2165" y="2855"/>
                    <a:pt x="1659" y="2288"/>
                  </a:cubicBezTo>
                  <a:cubicBezTo>
                    <a:pt x="1502" y="2113"/>
                    <a:pt x="1300" y="1998"/>
                    <a:pt x="1095" y="1921"/>
                  </a:cubicBezTo>
                  <a:lnTo>
                    <a:pt x="1095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70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4" y="40"/>
                    <a:pt x="472" y="1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4021980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4016677" y="4173449"/>
              <a:ext cx="61747" cy="59068"/>
            </a:xfrm>
            <a:custGeom>
              <a:avLst/>
              <a:gdLst/>
              <a:ahLst/>
              <a:cxnLst/>
              <a:rect l="l" t="t" r="r" b="b"/>
              <a:pathLst>
                <a:path w="2166" h="2072" extrusionOk="0">
                  <a:moveTo>
                    <a:pt x="1934" y="0"/>
                  </a:moveTo>
                  <a:cubicBezTo>
                    <a:pt x="1699" y="0"/>
                    <a:pt x="931" y="38"/>
                    <a:pt x="507" y="513"/>
                  </a:cubicBezTo>
                  <a:cubicBezTo>
                    <a:pt x="1" y="1076"/>
                    <a:pt x="186" y="2062"/>
                    <a:pt x="186" y="2071"/>
                  </a:cubicBezTo>
                  <a:cubicBezTo>
                    <a:pt x="187" y="2071"/>
                    <a:pt x="197" y="2072"/>
                    <a:pt x="215" y="2072"/>
                  </a:cubicBezTo>
                  <a:cubicBezTo>
                    <a:pt x="379" y="2072"/>
                    <a:pt x="1204" y="2046"/>
                    <a:pt x="1660" y="1538"/>
                  </a:cubicBezTo>
                  <a:cubicBezTo>
                    <a:pt x="2165" y="971"/>
                    <a:pt x="2005" y="4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4020013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>
              <a:off x="3963596" y="417342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7" y="1"/>
                  </a:moveTo>
                  <a:cubicBezTo>
                    <a:pt x="189" y="1"/>
                    <a:pt x="161" y="2"/>
                    <a:pt x="161" y="2"/>
                  </a:cubicBezTo>
                  <a:cubicBezTo>
                    <a:pt x="160" y="5"/>
                    <a:pt x="1" y="972"/>
                    <a:pt x="506" y="1539"/>
                  </a:cubicBezTo>
                  <a:cubicBezTo>
                    <a:pt x="962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5" y="40"/>
                    <a:pt x="478" y="1"/>
                    <a:pt x="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>
              <a:off x="4016677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1934" y="1"/>
                  </a:moveTo>
                  <a:cubicBezTo>
                    <a:pt x="1699" y="1"/>
                    <a:pt x="931" y="39"/>
                    <a:pt x="507" y="513"/>
                  </a:cubicBezTo>
                  <a:cubicBezTo>
                    <a:pt x="1" y="1078"/>
                    <a:pt x="186" y="2063"/>
                    <a:pt x="186" y="2072"/>
                  </a:cubicBezTo>
                  <a:cubicBezTo>
                    <a:pt x="187" y="2072"/>
                    <a:pt x="198" y="2073"/>
                    <a:pt x="218" y="2073"/>
                  </a:cubicBezTo>
                  <a:cubicBezTo>
                    <a:pt x="387" y="2073"/>
                    <a:pt x="1206" y="2046"/>
                    <a:pt x="1660" y="1539"/>
                  </a:cubicBezTo>
                  <a:cubicBezTo>
                    <a:pt x="2165" y="974"/>
                    <a:pt x="2005" y="7"/>
                    <a:pt x="2005" y="2"/>
                  </a:cubicBezTo>
                  <a:cubicBezTo>
                    <a:pt x="2005" y="2"/>
                    <a:pt x="1979" y="1"/>
                    <a:pt x="1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3963596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2" y="1"/>
                  </a:moveTo>
                  <a:cubicBezTo>
                    <a:pt x="187" y="1"/>
                    <a:pt x="161" y="2"/>
                    <a:pt x="161" y="2"/>
                  </a:cubicBezTo>
                  <a:cubicBezTo>
                    <a:pt x="161" y="7"/>
                    <a:pt x="1" y="974"/>
                    <a:pt x="506" y="1539"/>
                  </a:cubicBezTo>
                  <a:cubicBezTo>
                    <a:pt x="960" y="2046"/>
                    <a:pt x="1779" y="2073"/>
                    <a:pt x="1948" y="2073"/>
                  </a:cubicBezTo>
                  <a:cubicBezTo>
                    <a:pt x="1968" y="2073"/>
                    <a:pt x="1979" y="2072"/>
                    <a:pt x="1980" y="2072"/>
                  </a:cubicBezTo>
                  <a:cubicBezTo>
                    <a:pt x="1981" y="2065"/>
                    <a:pt x="2165" y="1080"/>
                    <a:pt x="1659" y="513"/>
                  </a:cubicBezTo>
                  <a:cubicBezTo>
                    <a:pt x="1232" y="39"/>
                    <a:pt x="466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7" name="Google Shape;447;p40"/>
            <p:cNvGrpSpPr/>
            <p:nvPr/>
          </p:nvGrpSpPr>
          <p:grpSpPr>
            <a:xfrm>
              <a:off x="3957638" y="3900803"/>
              <a:ext cx="375444" cy="370426"/>
              <a:chOff x="3957638" y="3900803"/>
              <a:chExt cx="375444" cy="370426"/>
            </a:xfrm>
          </p:grpSpPr>
          <p:sp>
            <p:nvSpPr>
              <p:cNvPr id="448" name="Google Shape;448;p40"/>
              <p:cNvSpPr/>
              <p:nvPr/>
            </p:nvSpPr>
            <p:spPr>
              <a:xfrm>
                <a:off x="4138119" y="3922212"/>
                <a:ext cx="14425" cy="4062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5" extrusionOk="0">
                    <a:moveTo>
                      <a:pt x="253" y="1"/>
                    </a:moveTo>
                    <a:cubicBezTo>
                      <a:pt x="112" y="1"/>
                      <a:pt x="1" y="116"/>
                      <a:pt x="1" y="255"/>
                    </a:cubicBezTo>
                    <a:lnTo>
                      <a:pt x="1" y="1171"/>
                    </a:lnTo>
                    <a:cubicBezTo>
                      <a:pt x="1" y="1311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2"/>
                    </a:cubicBezTo>
                    <a:cubicBezTo>
                      <a:pt x="416" y="1404"/>
                      <a:pt x="506" y="1290"/>
                      <a:pt x="506" y="1162"/>
                    </a:cubicBezTo>
                    <a:lnTo>
                      <a:pt x="506" y="263"/>
                    </a:lnTo>
                    <a:cubicBezTo>
                      <a:pt x="506" y="136"/>
                      <a:pt x="416" y="23"/>
                      <a:pt x="290" y="4"/>
                    </a:cubicBezTo>
                    <a:cubicBezTo>
                      <a:pt x="277" y="2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0"/>
              <p:cNvSpPr/>
              <p:nvPr/>
            </p:nvSpPr>
            <p:spPr>
              <a:xfrm>
                <a:off x="4138119" y="3900803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0"/>
                    </a:moveTo>
                    <a:cubicBezTo>
                      <a:pt x="113" y="0"/>
                      <a:pt x="1" y="113"/>
                      <a:pt x="1" y="253"/>
                    </a:cubicBezTo>
                    <a:lnTo>
                      <a:pt x="1" y="257"/>
                    </a:lnTo>
                    <a:cubicBezTo>
                      <a:pt x="1" y="396"/>
                      <a:pt x="115" y="510"/>
                      <a:pt x="253" y="510"/>
                    </a:cubicBezTo>
                    <a:cubicBezTo>
                      <a:pt x="265" y="510"/>
                      <a:pt x="277" y="509"/>
                      <a:pt x="290" y="507"/>
                    </a:cubicBezTo>
                    <a:cubicBezTo>
                      <a:pt x="416" y="489"/>
                      <a:pt x="506" y="375"/>
                      <a:pt x="506" y="250"/>
                    </a:cubicBezTo>
                    <a:cubicBezTo>
                      <a:pt x="506" y="151"/>
                      <a:pt x="447" y="58"/>
                      <a:pt x="356" y="20"/>
                    </a:cubicBezTo>
                    <a:cubicBezTo>
                      <a:pt x="321" y="6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0"/>
              <p:cNvSpPr/>
              <p:nvPr/>
            </p:nvSpPr>
            <p:spPr>
              <a:xfrm>
                <a:off x="4109925" y="3929368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0"/>
                    </a:moveTo>
                    <a:cubicBezTo>
                      <a:pt x="112" y="0"/>
                      <a:pt x="0" y="114"/>
                      <a:pt x="0" y="253"/>
                    </a:cubicBezTo>
                    <a:lnTo>
                      <a:pt x="0" y="890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5" y="1009"/>
                      <a:pt x="505" y="881"/>
                    </a:cubicBezTo>
                    <a:lnTo>
                      <a:pt x="505" y="261"/>
                    </a:lnTo>
                    <a:cubicBezTo>
                      <a:pt x="505" y="133"/>
                      <a:pt x="416" y="21"/>
                      <a:pt x="290" y="3"/>
                    </a:cubicBezTo>
                    <a:cubicBezTo>
                      <a:pt x="277" y="1"/>
                      <a:pt x="264" y="0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0"/>
              <p:cNvSpPr/>
              <p:nvPr/>
            </p:nvSpPr>
            <p:spPr>
              <a:xfrm>
                <a:off x="4109925" y="3907902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2" y="1"/>
                    </a:moveTo>
                    <a:cubicBezTo>
                      <a:pt x="113" y="1"/>
                      <a:pt x="0" y="115"/>
                      <a:pt x="0" y="255"/>
                    </a:cubicBezTo>
                    <a:lnTo>
                      <a:pt x="0" y="258"/>
                    </a:lnTo>
                    <a:cubicBezTo>
                      <a:pt x="0" y="399"/>
                      <a:pt x="114" y="513"/>
                      <a:pt x="253" y="513"/>
                    </a:cubicBezTo>
                    <a:cubicBezTo>
                      <a:pt x="265" y="513"/>
                      <a:pt x="277" y="512"/>
                      <a:pt x="290" y="510"/>
                    </a:cubicBezTo>
                    <a:cubicBezTo>
                      <a:pt x="416" y="489"/>
                      <a:pt x="505" y="375"/>
                      <a:pt x="505" y="249"/>
                    </a:cubicBezTo>
                    <a:cubicBezTo>
                      <a:pt x="505" y="150"/>
                      <a:pt x="447" y="59"/>
                      <a:pt x="356" y="21"/>
                    </a:cubicBezTo>
                    <a:cubicBezTo>
                      <a:pt x="320" y="7"/>
                      <a:pt x="286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0"/>
              <p:cNvSpPr/>
              <p:nvPr/>
            </p:nvSpPr>
            <p:spPr>
              <a:xfrm>
                <a:off x="4166313" y="3929368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0"/>
                    </a:moveTo>
                    <a:cubicBezTo>
                      <a:pt x="112" y="0"/>
                      <a:pt x="1" y="114"/>
                      <a:pt x="1" y="253"/>
                    </a:cubicBezTo>
                    <a:lnTo>
                      <a:pt x="1" y="890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6" y="1009"/>
                      <a:pt x="506" y="881"/>
                    </a:cubicBezTo>
                    <a:lnTo>
                      <a:pt x="506" y="261"/>
                    </a:lnTo>
                    <a:cubicBezTo>
                      <a:pt x="506" y="133"/>
                      <a:pt x="416" y="21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0"/>
              <p:cNvSpPr/>
              <p:nvPr/>
            </p:nvSpPr>
            <p:spPr>
              <a:xfrm>
                <a:off x="4166313" y="3907902"/>
                <a:ext cx="14453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3" extrusionOk="0">
                    <a:moveTo>
                      <a:pt x="253" y="1"/>
                    </a:moveTo>
                    <a:cubicBezTo>
                      <a:pt x="113" y="1"/>
                      <a:pt x="1" y="115"/>
                      <a:pt x="1" y="255"/>
                    </a:cubicBezTo>
                    <a:lnTo>
                      <a:pt x="1" y="258"/>
                    </a:lnTo>
                    <a:cubicBezTo>
                      <a:pt x="1" y="399"/>
                      <a:pt x="115" y="513"/>
                      <a:pt x="253" y="513"/>
                    </a:cubicBezTo>
                    <a:cubicBezTo>
                      <a:pt x="265" y="513"/>
                      <a:pt x="278" y="512"/>
                      <a:pt x="290" y="510"/>
                    </a:cubicBezTo>
                    <a:cubicBezTo>
                      <a:pt x="416" y="489"/>
                      <a:pt x="506" y="375"/>
                      <a:pt x="506" y="248"/>
                    </a:cubicBezTo>
                    <a:cubicBezTo>
                      <a:pt x="506" y="149"/>
                      <a:pt x="448" y="56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0"/>
              <p:cNvSpPr/>
              <p:nvPr/>
            </p:nvSpPr>
            <p:spPr>
              <a:xfrm>
                <a:off x="4262469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0"/>
              <p:cNvSpPr/>
              <p:nvPr/>
            </p:nvSpPr>
            <p:spPr>
              <a:xfrm>
                <a:off x="4262469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7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0"/>
              <p:cNvSpPr/>
              <p:nvPr/>
            </p:nvSpPr>
            <p:spPr>
              <a:xfrm>
                <a:off x="4234275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6" y="1143"/>
                      <a:pt x="290" y="1141"/>
                    </a:cubicBezTo>
                    <a:cubicBezTo>
                      <a:pt x="415" y="1121"/>
                      <a:pt x="505" y="1009"/>
                      <a:pt x="505" y="882"/>
                    </a:cubicBezTo>
                    <a:lnTo>
                      <a:pt x="505" y="261"/>
                    </a:lnTo>
                    <a:cubicBezTo>
                      <a:pt x="505" y="134"/>
                      <a:pt x="415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0"/>
              <p:cNvSpPr/>
              <p:nvPr/>
            </p:nvSpPr>
            <p:spPr>
              <a:xfrm>
                <a:off x="4234275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5" y="491"/>
                      <a:pt x="505" y="377"/>
                      <a:pt x="505" y="250"/>
                    </a:cubicBezTo>
                    <a:cubicBezTo>
                      <a:pt x="505" y="151"/>
                      <a:pt x="447" y="58"/>
                      <a:pt x="355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0"/>
              <p:cNvSpPr/>
              <p:nvPr/>
            </p:nvSpPr>
            <p:spPr>
              <a:xfrm>
                <a:off x="4290663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0"/>
              <p:cNvSpPr/>
              <p:nvPr/>
            </p:nvSpPr>
            <p:spPr>
              <a:xfrm>
                <a:off x="4290663" y="3958560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8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09"/>
                    </a:cubicBezTo>
                    <a:cubicBezTo>
                      <a:pt x="416" y="488"/>
                      <a:pt x="506" y="374"/>
                      <a:pt x="506" y="247"/>
                    </a:cubicBezTo>
                    <a:cubicBezTo>
                      <a:pt x="506" y="148"/>
                      <a:pt x="448" y="55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0"/>
              <p:cNvSpPr/>
              <p:nvPr/>
            </p:nvSpPr>
            <p:spPr>
              <a:xfrm>
                <a:off x="4206309" y="4014719"/>
                <a:ext cx="126773" cy="256311"/>
              </a:xfrm>
              <a:custGeom>
                <a:avLst/>
                <a:gdLst/>
                <a:ahLst/>
                <a:cxnLst/>
                <a:rect l="l" t="t" r="r" b="b"/>
                <a:pathLst>
                  <a:path w="4447" h="8991" extrusionOk="0">
                    <a:moveTo>
                      <a:pt x="602" y="502"/>
                    </a:moveTo>
                    <a:lnTo>
                      <a:pt x="602" y="502"/>
                    </a:lnTo>
                    <a:cubicBezTo>
                      <a:pt x="888" y="520"/>
                      <a:pt x="1393" y="602"/>
                      <a:pt x="1681" y="924"/>
                    </a:cubicBezTo>
                    <a:cubicBezTo>
                      <a:pt x="1905" y="1173"/>
                      <a:pt x="1965" y="1540"/>
                      <a:pt x="1971" y="1828"/>
                    </a:cubicBezTo>
                    <a:lnTo>
                      <a:pt x="1971" y="1935"/>
                    </a:lnTo>
                    <a:cubicBezTo>
                      <a:pt x="1971" y="1975"/>
                      <a:pt x="1968" y="2015"/>
                      <a:pt x="1965" y="2050"/>
                    </a:cubicBezTo>
                    <a:cubicBezTo>
                      <a:pt x="1683" y="2024"/>
                      <a:pt x="1194" y="1933"/>
                      <a:pt x="906" y="1611"/>
                    </a:cubicBezTo>
                    <a:cubicBezTo>
                      <a:pt x="633" y="1306"/>
                      <a:pt x="589" y="813"/>
                      <a:pt x="602" y="502"/>
                    </a:cubicBezTo>
                    <a:close/>
                    <a:moveTo>
                      <a:pt x="3849" y="500"/>
                    </a:moveTo>
                    <a:lnTo>
                      <a:pt x="3849" y="500"/>
                    </a:lnTo>
                    <a:cubicBezTo>
                      <a:pt x="3862" y="813"/>
                      <a:pt x="3817" y="1306"/>
                      <a:pt x="3546" y="1609"/>
                    </a:cubicBezTo>
                    <a:cubicBezTo>
                      <a:pt x="3257" y="1932"/>
                      <a:pt x="2769" y="2024"/>
                      <a:pt x="2488" y="2050"/>
                    </a:cubicBezTo>
                    <a:cubicBezTo>
                      <a:pt x="2468" y="1758"/>
                      <a:pt x="2482" y="1245"/>
                      <a:pt x="2769" y="924"/>
                    </a:cubicBezTo>
                    <a:cubicBezTo>
                      <a:pt x="3059" y="602"/>
                      <a:pt x="3562" y="520"/>
                      <a:pt x="3849" y="500"/>
                    </a:cubicBezTo>
                    <a:close/>
                    <a:moveTo>
                      <a:pt x="3849" y="2275"/>
                    </a:moveTo>
                    <a:lnTo>
                      <a:pt x="3849" y="2275"/>
                    </a:lnTo>
                    <a:cubicBezTo>
                      <a:pt x="3862" y="2588"/>
                      <a:pt x="3817" y="3081"/>
                      <a:pt x="3546" y="3384"/>
                    </a:cubicBezTo>
                    <a:cubicBezTo>
                      <a:pt x="3419" y="3525"/>
                      <a:pt x="3254" y="3622"/>
                      <a:pt x="3084" y="3690"/>
                    </a:cubicBezTo>
                    <a:cubicBezTo>
                      <a:pt x="3069" y="3696"/>
                      <a:pt x="3057" y="3702"/>
                      <a:pt x="3044" y="3705"/>
                    </a:cubicBezTo>
                    <a:cubicBezTo>
                      <a:pt x="2841" y="3778"/>
                      <a:pt x="2635" y="3811"/>
                      <a:pt x="2488" y="3825"/>
                    </a:cubicBezTo>
                    <a:cubicBezTo>
                      <a:pt x="2468" y="3534"/>
                      <a:pt x="2483" y="3021"/>
                      <a:pt x="2769" y="2699"/>
                    </a:cubicBezTo>
                    <a:cubicBezTo>
                      <a:pt x="2888" y="2566"/>
                      <a:pt x="3044" y="2474"/>
                      <a:pt x="3207" y="2410"/>
                    </a:cubicBezTo>
                    <a:cubicBezTo>
                      <a:pt x="3225" y="2405"/>
                      <a:pt x="3242" y="2398"/>
                      <a:pt x="3261" y="2390"/>
                    </a:cubicBezTo>
                    <a:cubicBezTo>
                      <a:pt x="3474" y="2315"/>
                      <a:pt x="3694" y="2284"/>
                      <a:pt x="3849" y="2275"/>
                    </a:cubicBezTo>
                    <a:close/>
                    <a:moveTo>
                      <a:pt x="602" y="2282"/>
                    </a:moveTo>
                    <a:lnTo>
                      <a:pt x="602" y="2282"/>
                    </a:lnTo>
                    <a:cubicBezTo>
                      <a:pt x="888" y="2303"/>
                      <a:pt x="1395" y="2386"/>
                      <a:pt x="1681" y="2706"/>
                    </a:cubicBezTo>
                    <a:cubicBezTo>
                      <a:pt x="1905" y="2955"/>
                      <a:pt x="1965" y="3323"/>
                      <a:pt x="1971" y="3609"/>
                    </a:cubicBezTo>
                    <a:lnTo>
                      <a:pt x="1971" y="3717"/>
                    </a:lnTo>
                    <a:cubicBezTo>
                      <a:pt x="1971" y="3757"/>
                      <a:pt x="1968" y="3796"/>
                      <a:pt x="1965" y="3832"/>
                    </a:cubicBezTo>
                    <a:cubicBezTo>
                      <a:pt x="1816" y="3819"/>
                      <a:pt x="1614" y="3787"/>
                      <a:pt x="1411" y="3714"/>
                    </a:cubicBezTo>
                    <a:cubicBezTo>
                      <a:pt x="1396" y="3709"/>
                      <a:pt x="1380" y="3703"/>
                      <a:pt x="1365" y="3697"/>
                    </a:cubicBezTo>
                    <a:cubicBezTo>
                      <a:pt x="1196" y="3630"/>
                      <a:pt x="1031" y="3532"/>
                      <a:pt x="906" y="3391"/>
                    </a:cubicBezTo>
                    <a:cubicBezTo>
                      <a:pt x="633" y="3089"/>
                      <a:pt x="589" y="2597"/>
                      <a:pt x="602" y="2282"/>
                    </a:cubicBezTo>
                    <a:close/>
                    <a:moveTo>
                      <a:pt x="602" y="4051"/>
                    </a:moveTo>
                    <a:lnTo>
                      <a:pt x="602" y="4051"/>
                    </a:lnTo>
                    <a:cubicBezTo>
                      <a:pt x="756" y="4063"/>
                      <a:pt x="971" y="4091"/>
                      <a:pt x="1184" y="4163"/>
                    </a:cubicBezTo>
                    <a:cubicBezTo>
                      <a:pt x="1209" y="4174"/>
                      <a:pt x="1233" y="4184"/>
                      <a:pt x="1260" y="4192"/>
                    </a:cubicBezTo>
                    <a:cubicBezTo>
                      <a:pt x="1417" y="4256"/>
                      <a:pt x="1567" y="4346"/>
                      <a:pt x="1681" y="4474"/>
                    </a:cubicBezTo>
                    <a:cubicBezTo>
                      <a:pt x="1905" y="4723"/>
                      <a:pt x="1965" y="5090"/>
                      <a:pt x="1971" y="5376"/>
                    </a:cubicBezTo>
                    <a:lnTo>
                      <a:pt x="1971" y="5483"/>
                    </a:lnTo>
                    <a:cubicBezTo>
                      <a:pt x="1971" y="5524"/>
                      <a:pt x="1968" y="5563"/>
                      <a:pt x="1965" y="5599"/>
                    </a:cubicBezTo>
                    <a:cubicBezTo>
                      <a:pt x="1683" y="5572"/>
                      <a:pt x="1194" y="5481"/>
                      <a:pt x="906" y="5159"/>
                    </a:cubicBezTo>
                    <a:cubicBezTo>
                      <a:pt x="633" y="4857"/>
                      <a:pt x="589" y="4364"/>
                      <a:pt x="602" y="4051"/>
                    </a:cubicBezTo>
                    <a:close/>
                    <a:moveTo>
                      <a:pt x="3847" y="4050"/>
                    </a:moveTo>
                    <a:lnTo>
                      <a:pt x="3847" y="4050"/>
                    </a:lnTo>
                    <a:cubicBezTo>
                      <a:pt x="3861" y="4363"/>
                      <a:pt x="3816" y="4856"/>
                      <a:pt x="3544" y="5159"/>
                    </a:cubicBezTo>
                    <a:cubicBezTo>
                      <a:pt x="3255" y="5481"/>
                      <a:pt x="2768" y="5572"/>
                      <a:pt x="2485" y="5599"/>
                    </a:cubicBezTo>
                    <a:cubicBezTo>
                      <a:pt x="2467" y="5309"/>
                      <a:pt x="2482" y="4796"/>
                      <a:pt x="2768" y="4472"/>
                    </a:cubicBezTo>
                    <a:cubicBezTo>
                      <a:pt x="2879" y="4349"/>
                      <a:pt x="3020" y="4261"/>
                      <a:pt x="3170" y="4199"/>
                    </a:cubicBezTo>
                    <a:cubicBezTo>
                      <a:pt x="3210" y="4186"/>
                      <a:pt x="3252" y="4171"/>
                      <a:pt x="3291" y="4154"/>
                    </a:cubicBezTo>
                    <a:cubicBezTo>
                      <a:pt x="3495" y="4087"/>
                      <a:pt x="3699" y="4062"/>
                      <a:pt x="3847" y="4050"/>
                    </a:cubicBezTo>
                    <a:close/>
                    <a:moveTo>
                      <a:pt x="3847" y="5827"/>
                    </a:moveTo>
                    <a:lnTo>
                      <a:pt x="3847" y="5827"/>
                    </a:lnTo>
                    <a:cubicBezTo>
                      <a:pt x="3861" y="6141"/>
                      <a:pt x="3817" y="6634"/>
                      <a:pt x="3546" y="6936"/>
                    </a:cubicBezTo>
                    <a:cubicBezTo>
                      <a:pt x="3257" y="7259"/>
                      <a:pt x="2769" y="7352"/>
                      <a:pt x="2488" y="7377"/>
                    </a:cubicBezTo>
                    <a:cubicBezTo>
                      <a:pt x="2468" y="7086"/>
                      <a:pt x="2483" y="6574"/>
                      <a:pt x="2769" y="6251"/>
                    </a:cubicBezTo>
                    <a:cubicBezTo>
                      <a:pt x="2892" y="6115"/>
                      <a:pt x="3054" y="6021"/>
                      <a:pt x="3222" y="5958"/>
                    </a:cubicBezTo>
                    <a:lnTo>
                      <a:pt x="3249" y="5946"/>
                    </a:lnTo>
                    <a:cubicBezTo>
                      <a:pt x="3466" y="5868"/>
                      <a:pt x="3690" y="5838"/>
                      <a:pt x="3847" y="5827"/>
                    </a:cubicBezTo>
                    <a:close/>
                    <a:moveTo>
                      <a:pt x="602" y="5833"/>
                    </a:moveTo>
                    <a:cubicBezTo>
                      <a:pt x="759" y="5845"/>
                      <a:pt x="983" y="5875"/>
                      <a:pt x="1200" y="5952"/>
                    </a:cubicBezTo>
                    <a:cubicBezTo>
                      <a:pt x="1209" y="5955"/>
                      <a:pt x="1221" y="5959"/>
                      <a:pt x="1230" y="5962"/>
                    </a:cubicBezTo>
                    <a:cubicBezTo>
                      <a:pt x="1396" y="6027"/>
                      <a:pt x="1558" y="6120"/>
                      <a:pt x="1680" y="6257"/>
                    </a:cubicBezTo>
                    <a:cubicBezTo>
                      <a:pt x="1903" y="6506"/>
                      <a:pt x="1963" y="6874"/>
                      <a:pt x="1968" y="7160"/>
                    </a:cubicBezTo>
                    <a:lnTo>
                      <a:pt x="1968" y="7266"/>
                    </a:lnTo>
                    <a:cubicBezTo>
                      <a:pt x="1968" y="7308"/>
                      <a:pt x="1966" y="7347"/>
                      <a:pt x="1965" y="7383"/>
                    </a:cubicBezTo>
                    <a:cubicBezTo>
                      <a:pt x="1683" y="7356"/>
                      <a:pt x="1194" y="7265"/>
                      <a:pt x="906" y="6942"/>
                    </a:cubicBezTo>
                    <a:cubicBezTo>
                      <a:pt x="633" y="6640"/>
                      <a:pt x="589" y="6147"/>
                      <a:pt x="602" y="5833"/>
                    </a:cubicBezTo>
                    <a:close/>
                    <a:moveTo>
                      <a:pt x="442" y="1"/>
                    </a:moveTo>
                    <a:cubicBezTo>
                      <a:pt x="395" y="1"/>
                      <a:pt x="365" y="2"/>
                      <a:pt x="358" y="2"/>
                    </a:cubicBezTo>
                    <a:cubicBezTo>
                      <a:pt x="260" y="8"/>
                      <a:pt x="176" y="68"/>
                      <a:pt x="139" y="157"/>
                    </a:cubicBezTo>
                    <a:cubicBezTo>
                      <a:pt x="128" y="182"/>
                      <a:pt x="122" y="211"/>
                      <a:pt x="121" y="239"/>
                    </a:cubicBezTo>
                    <a:cubicBezTo>
                      <a:pt x="94" y="428"/>
                      <a:pt x="19" y="1194"/>
                      <a:pt x="391" y="1776"/>
                    </a:cubicBezTo>
                    <a:cubicBezTo>
                      <a:pt x="373" y="1776"/>
                      <a:pt x="364" y="1777"/>
                      <a:pt x="361" y="1777"/>
                    </a:cubicBezTo>
                    <a:cubicBezTo>
                      <a:pt x="265" y="1783"/>
                      <a:pt x="181" y="1840"/>
                      <a:pt x="140" y="1929"/>
                    </a:cubicBezTo>
                    <a:cubicBezTo>
                      <a:pt x="130" y="1957"/>
                      <a:pt x="122" y="1985"/>
                      <a:pt x="121" y="2012"/>
                    </a:cubicBezTo>
                    <a:cubicBezTo>
                      <a:pt x="94" y="2203"/>
                      <a:pt x="19" y="2967"/>
                      <a:pt x="388" y="3547"/>
                    </a:cubicBezTo>
                    <a:cubicBezTo>
                      <a:pt x="373" y="3547"/>
                      <a:pt x="362" y="3547"/>
                      <a:pt x="358" y="3549"/>
                    </a:cubicBezTo>
                    <a:cubicBezTo>
                      <a:pt x="263" y="3555"/>
                      <a:pt x="178" y="3613"/>
                      <a:pt x="139" y="3702"/>
                    </a:cubicBezTo>
                    <a:cubicBezTo>
                      <a:pt x="128" y="3729"/>
                      <a:pt x="121" y="3757"/>
                      <a:pt x="118" y="3786"/>
                    </a:cubicBezTo>
                    <a:cubicBezTo>
                      <a:pt x="92" y="3975"/>
                      <a:pt x="17" y="4741"/>
                      <a:pt x="388" y="5322"/>
                    </a:cubicBezTo>
                    <a:cubicBezTo>
                      <a:pt x="371" y="5322"/>
                      <a:pt x="362" y="5324"/>
                      <a:pt x="358" y="5324"/>
                    </a:cubicBezTo>
                    <a:cubicBezTo>
                      <a:pt x="263" y="5330"/>
                      <a:pt x="178" y="5388"/>
                      <a:pt x="139" y="5475"/>
                    </a:cubicBezTo>
                    <a:cubicBezTo>
                      <a:pt x="128" y="5503"/>
                      <a:pt x="121" y="5532"/>
                      <a:pt x="118" y="5560"/>
                    </a:cubicBezTo>
                    <a:cubicBezTo>
                      <a:pt x="88" y="5770"/>
                      <a:pt x="1" y="6692"/>
                      <a:pt x="527" y="7280"/>
                    </a:cubicBezTo>
                    <a:cubicBezTo>
                      <a:pt x="953" y="7753"/>
                      <a:pt x="1617" y="7866"/>
                      <a:pt x="1968" y="7891"/>
                    </a:cubicBezTo>
                    <a:lnTo>
                      <a:pt x="1968" y="8485"/>
                    </a:lnTo>
                    <a:lnTo>
                      <a:pt x="708" y="8485"/>
                    </a:lnTo>
                    <a:cubicBezTo>
                      <a:pt x="581" y="8485"/>
                      <a:pt x="469" y="8575"/>
                      <a:pt x="451" y="8701"/>
                    </a:cubicBezTo>
                    <a:cubicBezTo>
                      <a:pt x="428" y="8858"/>
                      <a:pt x="550" y="8990"/>
                      <a:pt x="701" y="8990"/>
                    </a:cubicBezTo>
                    <a:lnTo>
                      <a:pt x="4095" y="8990"/>
                    </a:lnTo>
                    <a:cubicBezTo>
                      <a:pt x="4222" y="8990"/>
                      <a:pt x="4334" y="8900"/>
                      <a:pt x="4354" y="8776"/>
                    </a:cubicBezTo>
                    <a:cubicBezTo>
                      <a:pt x="4378" y="8623"/>
                      <a:pt x="4256" y="8488"/>
                      <a:pt x="4104" y="8488"/>
                    </a:cubicBezTo>
                    <a:lnTo>
                      <a:pt x="2477" y="8488"/>
                    </a:lnTo>
                    <a:lnTo>
                      <a:pt x="2477" y="7894"/>
                    </a:lnTo>
                    <a:cubicBezTo>
                      <a:pt x="2829" y="7870"/>
                      <a:pt x="3496" y="7758"/>
                      <a:pt x="3922" y="7284"/>
                    </a:cubicBezTo>
                    <a:cubicBezTo>
                      <a:pt x="4447" y="6697"/>
                      <a:pt x="4361" y="5781"/>
                      <a:pt x="4331" y="5565"/>
                    </a:cubicBezTo>
                    <a:cubicBezTo>
                      <a:pt x="4328" y="5538"/>
                      <a:pt x="4324" y="5509"/>
                      <a:pt x="4312" y="5483"/>
                    </a:cubicBezTo>
                    <a:cubicBezTo>
                      <a:pt x="4274" y="5393"/>
                      <a:pt x="4189" y="5331"/>
                      <a:pt x="4092" y="5325"/>
                    </a:cubicBezTo>
                    <a:cubicBezTo>
                      <a:pt x="4087" y="5325"/>
                      <a:pt x="4077" y="5325"/>
                      <a:pt x="4062" y="5324"/>
                    </a:cubicBezTo>
                    <a:cubicBezTo>
                      <a:pt x="4430" y="4745"/>
                      <a:pt x="4357" y="3984"/>
                      <a:pt x="4331" y="3789"/>
                    </a:cubicBezTo>
                    <a:cubicBezTo>
                      <a:pt x="4328" y="3762"/>
                      <a:pt x="4324" y="3733"/>
                      <a:pt x="4312" y="3706"/>
                    </a:cubicBezTo>
                    <a:cubicBezTo>
                      <a:pt x="4274" y="3616"/>
                      <a:pt x="4187" y="3555"/>
                      <a:pt x="4090" y="3549"/>
                    </a:cubicBezTo>
                    <a:cubicBezTo>
                      <a:pt x="4087" y="3549"/>
                      <a:pt x="4078" y="3549"/>
                      <a:pt x="4060" y="3547"/>
                    </a:cubicBezTo>
                    <a:cubicBezTo>
                      <a:pt x="4427" y="2970"/>
                      <a:pt x="4357" y="2210"/>
                      <a:pt x="4328" y="2015"/>
                    </a:cubicBezTo>
                    <a:cubicBezTo>
                      <a:pt x="4327" y="1987"/>
                      <a:pt x="4321" y="1958"/>
                      <a:pt x="4310" y="1933"/>
                    </a:cubicBezTo>
                    <a:cubicBezTo>
                      <a:pt x="4273" y="1843"/>
                      <a:pt x="4186" y="1780"/>
                      <a:pt x="4089" y="1776"/>
                    </a:cubicBezTo>
                    <a:cubicBezTo>
                      <a:pt x="4086" y="1776"/>
                      <a:pt x="4074" y="1776"/>
                      <a:pt x="4059" y="1773"/>
                    </a:cubicBezTo>
                    <a:cubicBezTo>
                      <a:pt x="4427" y="1196"/>
                      <a:pt x="4355" y="434"/>
                      <a:pt x="4328" y="241"/>
                    </a:cubicBezTo>
                    <a:cubicBezTo>
                      <a:pt x="4327" y="214"/>
                      <a:pt x="4321" y="187"/>
                      <a:pt x="4312" y="161"/>
                    </a:cubicBezTo>
                    <a:cubicBezTo>
                      <a:pt x="4276" y="70"/>
                      <a:pt x="4187" y="8"/>
                      <a:pt x="4090" y="2"/>
                    </a:cubicBezTo>
                    <a:cubicBezTo>
                      <a:pt x="4083" y="2"/>
                      <a:pt x="4054" y="1"/>
                      <a:pt x="4007" y="1"/>
                    </a:cubicBezTo>
                    <a:cubicBezTo>
                      <a:pt x="3737" y="1"/>
                      <a:pt x="2885" y="45"/>
                      <a:pt x="2389" y="599"/>
                    </a:cubicBezTo>
                    <a:cubicBezTo>
                      <a:pt x="2326" y="669"/>
                      <a:pt x="2272" y="746"/>
                      <a:pt x="2224" y="827"/>
                    </a:cubicBezTo>
                    <a:cubicBezTo>
                      <a:pt x="2177" y="746"/>
                      <a:pt x="2123" y="669"/>
                      <a:pt x="2059" y="599"/>
                    </a:cubicBezTo>
                    <a:cubicBezTo>
                      <a:pt x="1564" y="45"/>
                      <a:pt x="713" y="1"/>
                      <a:pt x="4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0"/>
              <p:cNvSpPr/>
              <p:nvPr/>
            </p:nvSpPr>
            <p:spPr>
              <a:xfrm>
                <a:off x="4190773" y="4256662"/>
                <a:ext cx="16905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508" extrusionOk="0">
                    <a:moveTo>
                      <a:pt x="299" y="1"/>
                    </a:moveTo>
                    <a:cubicBezTo>
                      <a:pt x="188" y="1"/>
                      <a:pt x="87" y="68"/>
                      <a:pt x="54" y="173"/>
                    </a:cubicBezTo>
                    <a:cubicBezTo>
                      <a:pt x="0" y="349"/>
                      <a:pt x="129" y="508"/>
                      <a:pt x="297" y="508"/>
                    </a:cubicBezTo>
                    <a:lnTo>
                      <a:pt x="299" y="508"/>
                    </a:lnTo>
                    <a:cubicBezTo>
                      <a:pt x="407" y="508"/>
                      <a:pt x="508" y="440"/>
                      <a:pt x="541" y="335"/>
                    </a:cubicBezTo>
                    <a:cubicBezTo>
                      <a:pt x="592" y="163"/>
                      <a:pt x="465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0"/>
              <p:cNvSpPr/>
              <p:nvPr/>
            </p:nvSpPr>
            <p:spPr>
              <a:xfrm>
                <a:off x="4081959" y="3964147"/>
                <a:ext cx="126744" cy="306826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10763" extrusionOk="0">
                    <a:moveTo>
                      <a:pt x="3849" y="499"/>
                    </a:moveTo>
                    <a:lnTo>
                      <a:pt x="3849" y="499"/>
                    </a:lnTo>
                    <a:cubicBezTo>
                      <a:pt x="3862" y="811"/>
                      <a:pt x="3817" y="1304"/>
                      <a:pt x="3546" y="1608"/>
                    </a:cubicBezTo>
                    <a:cubicBezTo>
                      <a:pt x="3257" y="1931"/>
                      <a:pt x="2768" y="2022"/>
                      <a:pt x="2488" y="2048"/>
                    </a:cubicBezTo>
                    <a:cubicBezTo>
                      <a:pt x="2467" y="1758"/>
                      <a:pt x="2482" y="1244"/>
                      <a:pt x="2770" y="922"/>
                    </a:cubicBezTo>
                    <a:cubicBezTo>
                      <a:pt x="3059" y="600"/>
                      <a:pt x="3562" y="517"/>
                      <a:pt x="3849" y="499"/>
                    </a:cubicBezTo>
                    <a:close/>
                    <a:moveTo>
                      <a:pt x="604" y="501"/>
                    </a:moveTo>
                    <a:lnTo>
                      <a:pt x="604" y="501"/>
                    </a:lnTo>
                    <a:cubicBezTo>
                      <a:pt x="891" y="522"/>
                      <a:pt x="1397" y="604"/>
                      <a:pt x="1683" y="923"/>
                    </a:cubicBezTo>
                    <a:cubicBezTo>
                      <a:pt x="1972" y="1246"/>
                      <a:pt x="1987" y="1760"/>
                      <a:pt x="1966" y="2051"/>
                    </a:cubicBezTo>
                    <a:cubicBezTo>
                      <a:pt x="1686" y="2024"/>
                      <a:pt x="1196" y="1932"/>
                      <a:pt x="908" y="1610"/>
                    </a:cubicBezTo>
                    <a:cubicBezTo>
                      <a:pt x="637" y="1304"/>
                      <a:pt x="593" y="814"/>
                      <a:pt x="604" y="501"/>
                    </a:cubicBezTo>
                    <a:close/>
                    <a:moveTo>
                      <a:pt x="602" y="2276"/>
                    </a:moveTo>
                    <a:cubicBezTo>
                      <a:pt x="888" y="2294"/>
                      <a:pt x="1394" y="2376"/>
                      <a:pt x="1681" y="2698"/>
                    </a:cubicBezTo>
                    <a:cubicBezTo>
                      <a:pt x="1905" y="2947"/>
                      <a:pt x="1965" y="3314"/>
                      <a:pt x="1971" y="3602"/>
                    </a:cubicBezTo>
                    <a:lnTo>
                      <a:pt x="1971" y="3709"/>
                    </a:lnTo>
                    <a:cubicBezTo>
                      <a:pt x="1971" y="3749"/>
                      <a:pt x="1968" y="3789"/>
                      <a:pt x="1965" y="3824"/>
                    </a:cubicBezTo>
                    <a:cubicBezTo>
                      <a:pt x="1683" y="3798"/>
                      <a:pt x="1194" y="3707"/>
                      <a:pt x="906" y="3385"/>
                    </a:cubicBezTo>
                    <a:cubicBezTo>
                      <a:pt x="634" y="3080"/>
                      <a:pt x="589" y="2587"/>
                      <a:pt x="602" y="2276"/>
                    </a:cubicBezTo>
                    <a:close/>
                    <a:moveTo>
                      <a:pt x="3849" y="2274"/>
                    </a:moveTo>
                    <a:lnTo>
                      <a:pt x="3849" y="2274"/>
                    </a:lnTo>
                    <a:cubicBezTo>
                      <a:pt x="3861" y="2587"/>
                      <a:pt x="3817" y="3080"/>
                      <a:pt x="3546" y="3385"/>
                    </a:cubicBezTo>
                    <a:cubicBezTo>
                      <a:pt x="3257" y="3707"/>
                      <a:pt x="2770" y="3798"/>
                      <a:pt x="2488" y="3824"/>
                    </a:cubicBezTo>
                    <a:cubicBezTo>
                      <a:pt x="2468" y="3535"/>
                      <a:pt x="2483" y="3020"/>
                      <a:pt x="2770" y="2698"/>
                    </a:cubicBezTo>
                    <a:cubicBezTo>
                      <a:pt x="3059" y="2376"/>
                      <a:pt x="3562" y="2294"/>
                      <a:pt x="3849" y="2274"/>
                    </a:cubicBezTo>
                    <a:close/>
                    <a:moveTo>
                      <a:pt x="3847" y="4049"/>
                    </a:moveTo>
                    <a:cubicBezTo>
                      <a:pt x="3861" y="4362"/>
                      <a:pt x="3816" y="4855"/>
                      <a:pt x="3544" y="5158"/>
                    </a:cubicBezTo>
                    <a:cubicBezTo>
                      <a:pt x="3417" y="5300"/>
                      <a:pt x="3252" y="5396"/>
                      <a:pt x="3081" y="5464"/>
                    </a:cubicBezTo>
                    <a:cubicBezTo>
                      <a:pt x="3069" y="5470"/>
                      <a:pt x="3057" y="5476"/>
                      <a:pt x="3044" y="5479"/>
                    </a:cubicBezTo>
                    <a:cubicBezTo>
                      <a:pt x="2840" y="5554"/>
                      <a:pt x="2633" y="5585"/>
                      <a:pt x="2485" y="5599"/>
                    </a:cubicBezTo>
                    <a:cubicBezTo>
                      <a:pt x="2467" y="5308"/>
                      <a:pt x="2482" y="4795"/>
                      <a:pt x="2768" y="4473"/>
                    </a:cubicBezTo>
                    <a:cubicBezTo>
                      <a:pt x="2886" y="4340"/>
                      <a:pt x="3042" y="4248"/>
                      <a:pt x="3204" y="4184"/>
                    </a:cubicBezTo>
                    <a:cubicBezTo>
                      <a:pt x="3224" y="4179"/>
                      <a:pt x="3240" y="4172"/>
                      <a:pt x="3260" y="4164"/>
                    </a:cubicBezTo>
                    <a:cubicBezTo>
                      <a:pt x="3473" y="4089"/>
                      <a:pt x="3691" y="4058"/>
                      <a:pt x="3847" y="4049"/>
                    </a:cubicBezTo>
                    <a:close/>
                    <a:moveTo>
                      <a:pt x="602" y="4056"/>
                    </a:moveTo>
                    <a:cubicBezTo>
                      <a:pt x="888" y="4077"/>
                      <a:pt x="1395" y="4160"/>
                      <a:pt x="1681" y="4480"/>
                    </a:cubicBezTo>
                    <a:cubicBezTo>
                      <a:pt x="1905" y="4729"/>
                      <a:pt x="1965" y="5097"/>
                      <a:pt x="1971" y="5383"/>
                    </a:cubicBezTo>
                    <a:lnTo>
                      <a:pt x="1971" y="5491"/>
                    </a:lnTo>
                    <a:cubicBezTo>
                      <a:pt x="1971" y="5531"/>
                      <a:pt x="1968" y="5570"/>
                      <a:pt x="1965" y="5606"/>
                    </a:cubicBezTo>
                    <a:cubicBezTo>
                      <a:pt x="1816" y="5593"/>
                      <a:pt x="1612" y="5561"/>
                      <a:pt x="1408" y="5486"/>
                    </a:cubicBezTo>
                    <a:cubicBezTo>
                      <a:pt x="1395" y="5480"/>
                      <a:pt x="1380" y="5476"/>
                      <a:pt x="1367" y="5471"/>
                    </a:cubicBezTo>
                    <a:cubicBezTo>
                      <a:pt x="1196" y="5404"/>
                      <a:pt x="1031" y="5308"/>
                      <a:pt x="906" y="5165"/>
                    </a:cubicBezTo>
                    <a:cubicBezTo>
                      <a:pt x="634" y="4863"/>
                      <a:pt x="589" y="4371"/>
                      <a:pt x="602" y="4056"/>
                    </a:cubicBezTo>
                    <a:close/>
                    <a:moveTo>
                      <a:pt x="602" y="5825"/>
                    </a:moveTo>
                    <a:cubicBezTo>
                      <a:pt x="756" y="5837"/>
                      <a:pt x="971" y="5865"/>
                      <a:pt x="1184" y="5937"/>
                    </a:cubicBezTo>
                    <a:cubicBezTo>
                      <a:pt x="1209" y="5948"/>
                      <a:pt x="1233" y="5957"/>
                      <a:pt x="1260" y="5966"/>
                    </a:cubicBezTo>
                    <a:cubicBezTo>
                      <a:pt x="1417" y="6030"/>
                      <a:pt x="1567" y="6120"/>
                      <a:pt x="1681" y="6248"/>
                    </a:cubicBezTo>
                    <a:cubicBezTo>
                      <a:pt x="1905" y="6497"/>
                      <a:pt x="1965" y="6864"/>
                      <a:pt x="1971" y="7150"/>
                    </a:cubicBezTo>
                    <a:lnTo>
                      <a:pt x="1971" y="7257"/>
                    </a:lnTo>
                    <a:cubicBezTo>
                      <a:pt x="1971" y="7298"/>
                      <a:pt x="1968" y="7337"/>
                      <a:pt x="1965" y="7373"/>
                    </a:cubicBezTo>
                    <a:cubicBezTo>
                      <a:pt x="1683" y="7346"/>
                      <a:pt x="1194" y="7255"/>
                      <a:pt x="906" y="6933"/>
                    </a:cubicBezTo>
                    <a:cubicBezTo>
                      <a:pt x="634" y="6631"/>
                      <a:pt x="589" y="6138"/>
                      <a:pt x="602" y="5825"/>
                    </a:cubicBezTo>
                    <a:close/>
                    <a:moveTo>
                      <a:pt x="3847" y="5824"/>
                    </a:moveTo>
                    <a:cubicBezTo>
                      <a:pt x="3861" y="6137"/>
                      <a:pt x="3816" y="6630"/>
                      <a:pt x="3544" y="6933"/>
                    </a:cubicBezTo>
                    <a:cubicBezTo>
                      <a:pt x="3255" y="7255"/>
                      <a:pt x="2768" y="7346"/>
                      <a:pt x="2485" y="7373"/>
                    </a:cubicBezTo>
                    <a:cubicBezTo>
                      <a:pt x="2467" y="7083"/>
                      <a:pt x="2482" y="6570"/>
                      <a:pt x="2768" y="6246"/>
                    </a:cubicBezTo>
                    <a:cubicBezTo>
                      <a:pt x="2879" y="6123"/>
                      <a:pt x="3020" y="6035"/>
                      <a:pt x="3170" y="5973"/>
                    </a:cubicBezTo>
                    <a:cubicBezTo>
                      <a:pt x="3210" y="5960"/>
                      <a:pt x="3252" y="5945"/>
                      <a:pt x="3291" y="5928"/>
                    </a:cubicBezTo>
                    <a:cubicBezTo>
                      <a:pt x="3495" y="5861"/>
                      <a:pt x="3699" y="5836"/>
                      <a:pt x="3847" y="5824"/>
                    </a:cubicBezTo>
                    <a:close/>
                    <a:moveTo>
                      <a:pt x="3847" y="7601"/>
                    </a:moveTo>
                    <a:lnTo>
                      <a:pt x="3847" y="7601"/>
                    </a:lnTo>
                    <a:cubicBezTo>
                      <a:pt x="3861" y="7915"/>
                      <a:pt x="3817" y="8408"/>
                      <a:pt x="3546" y="8710"/>
                    </a:cubicBezTo>
                    <a:cubicBezTo>
                      <a:pt x="3257" y="9033"/>
                      <a:pt x="2770" y="9126"/>
                      <a:pt x="2488" y="9151"/>
                    </a:cubicBezTo>
                    <a:cubicBezTo>
                      <a:pt x="2468" y="8860"/>
                      <a:pt x="2483" y="8348"/>
                      <a:pt x="2770" y="8025"/>
                    </a:cubicBezTo>
                    <a:cubicBezTo>
                      <a:pt x="2892" y="7889"/>
                      <a:pt x="3054" y="7795"/>
                      <a:pt x="3222" y="7732"/>
                    </a:cubicBezTo>
                    <a:lnTo>
                      <a:pt x="3249" y="7720"/>
                    </a:lnTo>
                    <a:cubicBezTo>
                      <a:pt x="3467" y="7642"/>
                      <a:pt x="3690" y="7612"/>
                      <a:pt x="3847" y="7601"/>
                    </a:cubicBezTo>
                    <a:close/>
                    <a:moveTo>
                      <a:pt x="602" y="7607"/>
                    </a:moveTo>
                    <a:lnTo>
                      <a:pt x="602" y="7607"/>
                    </a:lnTo>
                    <a:cubicBezTo>
                      <a:pt x="759" y="7619"/>
                      <a:pt x="984" y="7649"/>
                      <a:pt x="1200" y="7726"/>
                    </a:cubicBezTo>
                    <a:cubicBezTo>
                      <a:pt x="1209" y="7729"/>
                      <a:pt x="1218" y="7733"/>
                      <a:pt x="1230" y="7736"/>
                    </a:cubicBezTo>
                    <a:cubicBezTo>
                      <a:pt x="1397" y="7801"/>
                      <a:pt x="1558" y="7894"/>
                      <a:pt x="1681" y="8031"/>
                    </a:cubicBezTo>
                    <a:cubicBezTo>
                      <a:pt x="1905" y="8280"/>
                      <a:pt x="1965" y="8648"/>
                      <a:pt x="1971" y="8934"/>
                    </a:cubicBezTo>
                    <a:lnTo>
                      <a:pt x="1971" y="9040"/>
                    </a:lnTo>
                    <a:cubicBezTo>
                      <a:pt x="1968" y="9082"/>
                      <a:pt x="1966" y="9121"/>
                      <a:pt x="1965" y="9157"/>
                    </a:cubicBezTo>
                    <a:cubicBezTo>
                      <a:pt x="1683" y="9130"/>
                      <a:pt x="1194" y="9039"/>
                      <a:pt x="906" y="8716"/>
                    </a:cubicBezTo>
                    <a:cubicBezTo>
                      <a:pt x="634" y="8414"/>
                      <a:pt x="589" y="7921"/>
                      <a:pt x="602" y="7607"/>
                    </a:cubicBezTo>
                    <a:close/>
                    <a:moveTo>
                      <a:pt x="442" y="0"/>
                    </a:moveTo>
                    <a:cubicBezTo>
                      <a:pt x="395" y="0"/>
                      <a:pt x="365" y="1"/>
                      <a:pt x="358" y="2"/>
                    </a:cubicBezTo>
                    <a:cubicBezTo>
                      <a:pt x="259" y="8"/>
                      <a:pt x="173" y="69"/>
                      <a:pt x="137" y="162"/>
                    </a:cubicBezTo>
                    <a:cubicBezTo>
                      <a:pt x="128" y="186"/>
                      <a:pt x="122" y="211"/>
                      <a:pt x="121" y="238"/>
                    </a:cubicBezTo>
                    <a:cubicBezTo>
                      <a:pt x="94" y="427"/>
                      <a:pt x="19" y="1193"/>
                      <a:pt x="388" y="1773"/>
                    </a:cubicBezTo>
                    <a:cubicBezTo>
                      <a:pt x="373" y="1773"/>
                      <a:pt x="362" y="1775"/>
                      <a:pt x="358" y="1775"/>
                    </a:cubicBezTo>
                    <a:cubicBezTo>
                      <a:pt x="259" y="1781"/>
                      <a:pt x="173" y="1842"/>
                      <a:pt x="137" y="1934"/>
                    </a:cubicBezTo>
                    <a:cubicBezTo>
                      <a:pt x="128" y="1958"/>
                      <a:pt x="122" y="1985"/>
                      <a:pt x="121" y="2010"/>
                    </a:cubicBezTo>
                    <a:cubicBezTo>
                      <a:pt x="94" y="2201"/>
                      <a:pt x="19" y="2967"/>
                      <a:pt x="391" y="3547"/>
                    </a:cubicBezTo>
                    <a:cubicBezTo>
                      <a:pt x="373" y="3547"/>
                      <a:pt x="364" y="3550"/>
                      <a:pt x="361" y="3550"/>
                    </a:cubicBezTo>
                    <a:cubicBezTo>
                      <a:pt x="263" y="3554"/>
                      <a:pt x="176" y="3617"/>
                      <a:pt x="139" y="3707"/>
                    </a:cubicBezTo>
                    <a:cubicBezTo>
                      <a:pt x="128" y="3732"/>
                      <a:pt x="122" y="3759"/>
                      <a:pt x="121" y="3785"/>
                    </a:cubicBezTo>
                    <a:cubicBezTo>
                      <a:pt x="94" y="3974"/>
                      <a:pt x="19" y="4738"/>
                      <a:pt x="388" y="5320"/>
                    </a:cubicBezTo>
                    <a:cubicBezTo>
                      <a:pt x="373" y="5320"/>
                      <a:pt x="362" y="5320"/>
                      <a:pt x="358" y="5321"/>
                    </a:cubicBezTo>
                    <a:cubicBezTo>
                      <a:pt x="260" y="5327"/>
                      <a:pt x="175" y="5389"/>
                      <a:pt x="137" y="5479"/>
                    </a:cubicBezTo>
                    <a:cubicBezTo>
                      <a:pt x="125" y="5506"/>
                      <a:pt x="121" y="5531"/>
                      <a:pt x="118" y="5558"/>
                    </a:cubicBezTo>
                    <a:cubicBezTo>
                      <a:pt x="92" y="5747"/>
                      <a:pt x="17" y="6513"/>
                      <a:pt x="388" y="7095"/>
                    </a:cubicBezTo>
                    <a:cubicBezTo>
                      <a:pt x="371" y="7095"/>
                      <a:pt x="362" y="7096"/>
                      <a:pt x="358" y="7096"/>
                    </a:cubicBezTo>
                    <a:cubicBezTo>
                      <a:pt x="260" y="7102"/>
                      <a:pt x="175" y="7164"/>
                      <a:pt x="137" y="7254"/>
                    </a:cubicBezTo>
                    <a:cubicBezTo>
                      <a:pt x="125" y="7279"/>
                      <a:pt x="121" y="7306"/>
                      <a:pt x="118" y="7331"/>
                    </a:cubicBezTo>
                    <a:cubicBezTo>
                      <a:pt x="88" y="7544"/>
                      <a:pt x="1" y="8463"/>
                      <a:pt x="527" y="9052"/>
                    </a:cubicBezTo>
                    <a:cubicBezTo>
                      <a:pt x="953" y="9526"/>
                      <a:pt x="1617" y="9638"/>
                      <a:pt x="1968" y="9662"/>
                    </a:cubicBezTo>
                    <a:lnTo>
                      <a:pt x="1968" y="10257"/>
                    </a:lnTo>
                    <a:lnTo>
                      <a:pt x="1217" y="10257"/>
                    </a:lnTo>
                    <a:cubicBezTo>
                      <a:pt x="1089" y="10257"/>
                      <a:pt x="977" y="10347"/>
                      <a:pt x="957" y="10472"/>
                    </a:cubicBezTo>
                    <a:cubicBezTo>
                      <a:pt x="935" y="10629"/>
                      <a:pt x="1058" y="10763"/>
                      <a:pt x="1209" y="10763"/>
                    </a:cubicBezTo>
                    <a:lnTo>
                      <a:pt x="3233" y="10763"/>
                    </a:lnTo>
                    <a:cubicBezTo>
                      <a:pt x="3360" y="10763"/>
                      <a:pt x="3473" y="10673"/>
                      <a:pt x="3491" y="10547"/>
                    </a:cubicBezTo>
                    <a:cubicBezTo>
                      <a:pt x="3515" y="10397"/>
                      <a:pt x="3395" y="10262"/>
                      <a:pt x="3240" y="10262"/>
                    </a:cubicBezTo>
                    <a:lnTo>
                      <a:pt x="2476" y="10262"/>
                    </a:lnTo>
                    <a:lnTo>
                      <a:pt x="2476" y="9668"/>
                    </a:lnTo>
                    <a:cubicBezTo>
                      <a:pt x="2828" y="9644"/>
                      <a:pt x="3494" y="9532"/>
                      <a:pt x="3921" y="9058"/>
                    </a:cubicBezTo>
                    <a:cubicBezTo>
                      <a:pt x="4445" y="8471"/>
                      <a:pt x="4358" y="7555"/>
                      <a:pt x="4328" y="7339"/>
                    </a:cubicBezTo>
                    <a:cubicBezTo>
                      <a:pt x="4327" y="7312"/>
                      <a:pt x="4321" y="7283"/>
                      <a:pt x="4310" y="7257"/>
                    </a:cubicBezTo>
                    <a:cubicBezTo>
                      <a:pt x="4273" y="7167"/>
                      <a:pt x="4186" y="7105"/>
                      <a:pt x="4089" y="7099"/>
                    </a:cubicBezTo>
                    <a:cubicBezTo>
                      <a:pt x="4086" y="7099"/>
                      <a:pt x="4074" y="7099"/>
                      <a:pt x="4059" y="7098"/>
                    </a:cubicBezTo>
                    <a:cubicBezTo>
                      <a:pt x="4429" y="6519"/>
                      <a:pt x="4355" y="5756"/>
                      <a:pt x="4328" y="5563"/>
                    </a:cubicBezTo>
                    <a:cubicBezTo>
                      <a:pt x="4327" y="5536"/>
                      <a:pt x="4321" y="5507"/>
                      <a:pt x="4310" y="5480"/>
                    </a:cubicBezTo>
                    <a:cubicBezTo>
                      <a:pt x="4273" y="5390"/>
                      <a:pt x="4186" y="5329"/>
                      <a:pt x="4089" y="5323"/>
                    </a:cubicBezTo>
                    <a:cubicBezTo>
                      <a:pt x="4086" y="5323"/>
                      <a:pt x="4077" y="5323"/>
                      <a:pt x="4059" y="5321"/>
                    </a:cubicBezTo>
                    <a:cubicBezTo>
                      <a:pt x="4426" y="4743"/>
                      <a:pt x="4355" y="3981"/>
                      <a:pt x="4327" y="3789"/>
                    </a:cubicBezTo>
                    <a:cubicBezTo>
                      <a:pt x="4325" y="3761"/>
                      <a:pt x="4319" y="3732"/>
                      <a:pt x="4309" y="3707"/>
                    </a:cubicBezTo>
                    <a:cubicBezTo>
                      <a:pt x="4271" y="3617"/>
                      <a:pt x="4185" y="3554"/>
                      <a:pt x="4087" y="3550"/>
                    </a:cubicBezTo>
                    <a:cubicBezTo>
                      <a:pt x="4084" y="3550"/>
                      <a:pt x="4072" y="3550"/>
                      <a:pt x="4057" y="3547"/>
                    </a:cubicBezTo>
                    <a:cubicBezTo>
                      <a:pt x="4426" y="2970"/>
                      <a:pt x="4352" y="2208"/>
                      <a:pt x="4327" y="2013"/>
                    </a:cubicBezTo>
                    <a:cubicBezTo>
                      <a:pt x="4325" y="1986"/>
                      <a:pt x="4319" y="1958"/>
                      <a:pt x="4310" y="1934"/>
                    </a:cubicBezTo>
                    <a:cubicBezTo>
                      <a:pt x="4274" y="1842"/>
                      <a:pt x="4186" y="1781"/>
                      <a:pt x="4089" y="1775"/>
                    </a:cubicBezTo>
                    <a:cubicBezTo>
                      <a:pt x="4086" y="1775"/>
                      <a:pt x="4075" y="1775"/>
                      <a:pt x="4059" y="1773"/>
                    </a:cubicBezTo>
                    <a:cubicBezTo>
                      <a:pt x="4427" y="1193"/>
                      <a:pt x="4355" y="433"/>
                      <a:pt x="4328" y="240"/>
                    </a:cubicBezTo>
                    <a:cubicBezTo>
                      <a:pt x="4327" y="214"/>
                      <a:pt x="4321" y="186"/>
                      <a:pt x="4312" y="162"/>
                    </a:cubicBezTo>
                    <a:cubicBezTo>
                      <a:pt x="4276" y="69"/>
                      <a:pt x="4188" y="8"/>
                      <a:pt x="4090" y="2"/>
                    </a:cubicBezTo>
                    <a:cubicBezTo>
                      <a:pt x="4083" y="1"/>
                      <a:pt x="4054" y="0"/>
                      <a:pt x="4007" y="0"/>
                    </a:cubicBezTo>
                    <a:cubicBezTo>
                      <a:pt x="3737" y="0"/>
                      <a:pt x="2885" y="44"/>
                      <a:pt x="2389" y="598"/>
                    </a:cubicBezTo>
                    <a:cubicBezTo>
                      <a:pt x="2326" y="669"/>
                      <a:pt x="2272" y="747"/>
                      <a:pt x="2224" y="826"/>
                    </a:cubicBezTo>
                    <a:cubicBezTo>
                      <a:pt x="2177" y="747"/>
                      <a:pt x="2123" y="669"/>
                      <a:pt x="2059" y="598"/>
                    </a:cubicBezTo>
                    <a:cubicBezTo>
                      <a:pt x="1565" y="44"/>
                      <a:pt x="714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0"/>
              <p:cNvSpPr/>
              <p:nvPr/>
            </p:nvSpPr>
            <p:spPr>
              <a:xfrm>
                <a:off x="4082045" y="4256662"/>
                <a:ext cx="16933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4" h="508" extrusionOk="0">
                    <a:moveTo>
                      <a:pt x="299" y="1"/>
                    </a:moveTo>
                    <a:cubicBezTo>
                      <a:pt x="188" y="1"/>
                      <a:pt x="88" y="68"/>
                      <a:pt x="56" y="173"/>
                    </a:cubicBezTo>
                    <a:cubicBezTo>
                      <a:pt x="1" y="349"/>
                      <a:pt x="131" y="508"/>
                      <a:pt x="298" y="508"/>
                    </a:cubicBezTo>
                    <a:lnTo>
                      <a:pt x="299" y="508"/>
                    </a:lnTo>
                    <a:cubicBezTo>
                      <a:pt x="409" y="508"/>
                      <a:pt x="509" y="440"/>
                      <a:pt x="544" y="335"/>
                    </a:cubicBezTo>
                    <a:cubicBezTo>
                      <a:pt x="593" y="163"/>
                      <a:pt x="464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0"/>
              <p:cNvSpPr/>
              <p:nvPr/>
            </p:nvSpPr>
            <p:spPr>
              <a:xfrm>
                <a:off x="3957638" y="4014548"/>
                <a:ext cx="126716" cy="256682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9004" extrusionOk="0">
                    <a:moveTo>
                      <a:pt x="600" y="508"/>
                    </a:moveTo>
                    <a:lnTo>
                      <a:pt x="600" y="508"/>
                    </a:lnTo>
                    <a:cubicBezTo>
                      <a:pt x="886" y="527"/>
                      <a:pt x="1393" y="609"/>
                      <a:pt x="1679" y="930"/>
                    </a:cubicBezTo>
                    <a:cubicBezTo>
                      <a:pt x="1902" y="1179"/>
                      <a:pt x="1962" y="1546"/>
                      <a:pt x="1967" y="1834"/>
                    </a:cubicBezTo>
                    <a:lnTo>
                      <a:pt x="1967" y="1941"/>
                    </a:lnTo>
                    <a:cubicBezTo>
                      <a:pt x="1967" y="1981"/>
                      <a:pt x="1965" y="2021"/>
                      <a:pt x="1962" y="2056"/>
                    </a:cubicBezTo>
                    <a:cubicBezTo>
                      <a:pt x="1680" y="2030"/>
                      <a:pt x="1192" y="1939"/>
                      <a:pt x="902" y="1617"/>
                    </a:cubicBezTo>
                    <a:cubicBezTo>
                      <a:pt x="631" y="1312"/>
                      <a:pt x="588" y="819"/>
                      <a:pt x="600" y="508"/>
                    </a:cubicBezTo>
                    <a:close/>
                    <a:moveTo>
                      <a:pt x="3846" y="506"/>
                    </a:moveTo>
                    <a:lnTo>
                      <a:pt x="3846" y="506"/>
                    </a:lnTo>
                    <a:cubicBezTo>
                      <a:pt x="3860" y="819"/>
                      <a:pt x="3815" y="1312"/>
                      <a:pt x="3544" y="1615"/>
                    </a:cubicBezTo>
                    <a:cubicBezTo>
                      <a:pt x="3254" y="1938"/>
                      <a:pt x="2767" y="2030"/>
                      <a:pt x="2484" y="2056"/>
                    </a:cubicBezTo>
                    <a:cubicBezTo>
                      <a:pt x="2464" y="1764"/>
                      <a:pt x="2479" y="1252"/>
                      <a:pt x="2767" y="930"/>
                    </a:cubicBezTo>
                    <a:cubicBezTo>
                      <a:pt x="3056" y="608"/>
                      <a:pt x="3560" y="526"/>
                      <a:pt x="3846" y="506"/>
                    </a:cubicBezTo>
                    <a:close/>
                    <a:moveTo>
                      <a:pt x="3845" y="2281"/>
                    </a:moveTo>
                    <a:lnTo>
                      <a:pt x="3845" y="2281"/>
                    </a:lnTo>
                    <a:cubicBezTo>
                      <a:pt x="3857" y="2594"/>
                      <a:pt x="3813" y="3087"/>
                      <a:pt x="3541" y="3390"/>
                    </a:cubicBezTo>
                    <a:cubicBezTo>
                      <a:pt x="3416" y="3531"/>
                      <a:pt x="3251" y="3628"/>
                      <a:pt x="3082" y="3694"/>
                    </a:cubicBezTo>
                    <a:cubicBezTo>
                      <a:pt x="3067" y="3702"/>
                      <a:pt x="3052" y="3708"/>
                      <a:pt x="3037" y="3712"/>
                    </a:cubicBezTo>
                    <a:cubicBezTo>
                      <a:pt x="2835" y="3786"/>
                      <a:pt x="2631" y="3817"/>
                      <a:pt x="2482" y="3831"/>
                    </a:cubicBezTo>
                    <a:cubicBezTo>
                      <a:pt x="2464" y="3540"/>
                      <a:pt x="2479" y="3027"/>
                      <a:pt x="2766" y="2705"/>
                    </a:cubicBezTo>
                    <a:cubicBezTo>
                      <a:pt x="2884" y="2572"/>
                      <a:pt x="3038" y="2480"/>
                      <a:pt x="3200" y="2416"/>
                    </a:cubicBezTo>
                    <a:cubicBezTo>
                      <a:pt x="3218" y="2408"/>
                      <a:pt x="3238" y="2404"/>
                      <a:pt x="3256" y="2396"/>
                    </a:cubicBezTo>
                    <a:cubicBezTo>
                      <a:pt x="3470" y="2321"/>
                      <a:pt x="3689" y="2290"/>
                      <a:pt x="3845" y="2281"/>
                    </a:cubicBezTo>
                    <a:close/>
                    <a:moveTo>
                      <a:pt x="600" y="2284"/>
                    </a:moveTo>
                    <a:cubicBezTo>
                      <a:pt x="756" y="2294"/>
                      <a:pt x="973" y="2323"/>
                      <a:pt x="1187" y="2398"/>
                    </a:cubicBezTo>
                    <a:cubicBezTo>
                      <a:pt x="1207" y="2405"/>
                      <a:pt x="1225" y="2413"/>
                      <a:pt x="1244" y="2419"/>
                    </a:cubicBezTo>
                    <a:cubicBezTo>
                      <a:pt x="1405" y="2482"/>
                      <a:pt x="1560" y="2573"/>
                      <a:pt x="1679" y="2706"/>
                    </a:cubicBezTo>
                    <a:cubicBezTo>
                      <a:pt x="1902" y="2955"/>
                      <a:pt x="1962" y="3323"/>
                      <a:pt x="1967" y="3610"/>
                    </a:cubicBezTo>
                    <a:lnTo>
                      <a:pt x="1967" y="3717"/>
                    </a:lnTo>
                    <a:cubicBezTo>
                      <a:pt x="1967" y="3757"/>
                      <a:pt x="1965" y="3798"/>
                      <a:pt x="1962" y="3832"/>
                    </a:cubicBezTo>
                    <a:cubicBezTo>
                      <a:pt x="1814" y="3820"/>
                      <a:pt x="1608" y="3787"/>
                      <a:pt x="1406" y="3715"/>
                    </a:cubicBezTo>
                    <a:lnTo>
                      <a:pt x="1363" y="3697"/>
                    </a:lnTo>
                    <a:cubicBezTo>
                      <a:pt x="1193" y="3630"/>
                      <a:pt x="1030" y="3532"/>
                      <a:pt x="902" y="3393"/>
                    </a:cubicBezTo>
                    <a:cubicBezTo>
                      <a:pt x="631" y="3089"/>
                      <a:pt x="586" y="2596"/>
                      <a:pt x="600" y="2284"/>
                    </a:cubicBezTo>
                    <a:close/>
                    <a:moveTo>
                      <a:pt x="600" y="4056"/>
                    </a:moveTo>
                    <a:lnTo>
                      <a:pt x="600" y="4056"/>
                    </a:lnTo>
                    <a:cubicBezTo>
                      <a:pt x="747" y="4065"/>
                      <a:pt x="952" y="4093"/>
                      <a:pt x="1156" y="4160"/>
                    </a:cubicBezTo>
                    <a:cubicBezTo>
                      <a:pt x="1196" y="4177"/>
                      <a:pt x="1238" y="4192"/>
                      <a:pt x="1277" y="4205"/>
                    </a:cubicBezTo>
                    <a:cubicBezTo>
                      <a:pt x="1426" y="4270"/>
                      <a:pt x="1568" y="4355"/>
                      <a:pt x="1677" y="4480"/>
                    </a:cubicBezTo>
                    <a:cubicBezTo>
                      <a:pt x="1899" y="4729"/>
                      <a:pt x="1959" y="5096"/>
                      <a:pt x="1965" y="5382"/>
                    </a:cubicBezTo>
                    <a:lnTo>
                      <a:pt x="1965" y="5489"/>
                    </a:lnTo>
                    <a:cubicBezTo>
                      <a:pt x="1965" y="5530"/>
                      <a:pt x="1964" y="5569"/>
                      <a:pt x="1959" y="5605"/>
                    </a:cubicBezTo>
                    <a:cubicBezTo>
                      <a:pt x="1679" y="5578"/>
                      <a:pt x="1189" y="5487"/>
                      <a:pt x="901" y="5165"/>
                    </a:cubicBezTo>
                    <a:cubicBezTo>
                      <a:pt x="631" y="4863"/>
                      <a:pt x="588" y="4370"/>
                      <a:pt x="600" y="4056"/>
                    </a:cubicBezTo>
                    <a:close/>
                    <a:moveTo>
                      <a:pt x="3845" y="4056"/>
                    </a:moveTo>
                    <a:lnTo>
                      <a:pt x="3845" y="4056"/>
                    </a:lnTo>
                    <a:cubicBezTo>
                      <a:pt x="3857" y="4369"/>
                      <a:pt x="3813" y="4862"/>
                      <a:pt x="3541" y="5165"/>
                    </a:cubicBezTo>
                    <a:cubicBezTo>
                      <a:pt x="3253" y="5487"/>
                      <a:pt x="2766" y="5578"/>
                      <a:pt x="2482" y="5605"/>
                    </a:cubicBezTo>
                    <a:cubicBezTo>
                      <a:pt x="2464" y="5315"/>
                      <a:pt x="2479" y="4802"/>
                      <a:pt x="2766" y="4478"/>
                    </a:cubicBezTo>
                    <a:cubicBezTo>
                      <a:pt x="2877" y="4355"/>
                      <a:pt x="3016" y="4267"/>
                      <a:pt x="3166" y="4205"/>
                    </a:cubicBezTo>
                    <a:cubicBezTo>
                      <a:pt x="3208" y="4192"/>
                      <a:pt x="3248" y="4177"/>
                      <a:pt x="3289" y="4160"/>
                    </a:cubicBezTo>
                    <a:cubicBezTo>
                      <a:pt x="3493" y="4093"/>
                      <a:pt x="3696" y="4068"/>
                      <a:pt x="3845" y="4056"/>
                    </a:cubicBezTo>
                    <a:close/>
                    <a:moveTo>
                      <a:pt x="600" y="5833"/>
                    </a:moveTo>
                    <a:lnTo>
                      <a:pt x="600" y="5833"/>
                    </a:lnTo>
                    <a:cubicBezTo>
                      <a:pt x="886" y="5854"/>
                      <a:pt x="1393" y="5937"/>
                      <a:pt x="1679" y="6257"/>
                    </a:cubicBezTo>
                    <a:cubicBezTo>
                      <a:pt x="1902" y="6506"/>
                      <a:pt x="1962" y="6874"/>
                      <a:pt x="1967" y="7160"/>
                    </a:cubicBezTo>
                    <a:lnTo>
                      <a:pt x="1967" y="7268"/>
                    </a:lnTo>
                    <a:cubicBezTo>
                      <a:pt x="1967" y="7308"/>
                      <a:pt x="1965" y="7347"/>
                      <a:pt x="1962" y="7383"/>
                    </a:cubicBezTo>
                    <a:cubicBezTo>
                      <a:pt x="1680" y="7358"/>
                      <a:pt x="1192" y="7265"/>
                      <a:pt x="902" y="6942"/>
                    </a:cubicBezTo>
                    <a:cubicBezTo>
                      <a:pt x="631" y="6640"/>
                      <a:pt x="586" y="6148"/>
                      <a:pt x="600" y="5833"/>
                    </a:cubicBezTo>
                    <a:close/>
                    <a:moveTo>
                      <a:pt x="3846" y="5833"/>
                    </a:moveTo>
                    <a:lnTo>
                      <a:pt x="3846" y="5833"/>
                    </a:lnTo>
                    <a:cubicBezTo>
                      <a:pt x="3858" y="6147"/>
                      <a:pt x="3815" y="6640"/>
                      <a:pt x="3544" y="6942"/>
                    </a:cubicBezTo>
                    <a:cubicBezTo>
                      <a:pt x="3254" y="7265"/>
                      <a:pt x="2767" y="7358"/>
                      <a:pt x="2484" y="7383"/>
                    </a:cubicBezTo>
                    <a:cubicBezTo>
                      <a:pt x="2466" y="7092"/>
                      <a:pt x="2481" y="6580"/>
                      <a:pt x="2767" y="6257"/>
                    </a:cubicBezTo>
                    <a:cubicBezTo>
                      <a:pt x="2889" y="6121"/>
                      <a:pt x="3052" y="6027"/>
                      <a:pt x="3218" y="5964"/>
                    </a:cubicBezTo>
                    <a:cubicBezTo>
                      <a:pt x="3229" y="5959"/>
                      <a:pt x="3238" y="5956"/>
                      <a:pt x="3248" y="5952"/>
                    </a:cubicBezTo>
                    <a:cubicBezTo>
                      <a:pt x="3466" y="5874"/>
                      <a:pt x="3689" y="5844"/>
                      <a:pt x="3846" y="5833"/>
                    </a:cubicBezTo>
                    <a:close/>
                    <a:moveTo>
                      <a:pt x="445" y="0"/>
                    </a:moveTo>
                    <a:cubicBezTo>
                      <a:pt x="395" y="0"/>
                      <a:pt x="364" y="2"/>
                      <a:pt x="357" y="2"/>
                    </a:cubicBezTo>
                    <a:cubicBezTo>
                      <a:pt x="259" y="8"/>
                      <a:pt x="175" y="68"/>
                      <a:pt x="138" y="158"/>
                    </a:cubicBezTo>
                    <a:cubicBezTo>
                      <a:pt x="127" y="184"/>
                      <a:pt x="121" y="212"/>
                      <a:pt x="120" y="241"/>
                    </a:cubicBezTo>
                    <a:cubicBezTo>
                      <a:pt x="93" y="430"/>
                      <a:pt x="18" y="1199"/>
                      <a:pt x="390" y="1779"/>
                    </a:cubicBezTo>
                    <a:cubicBezTo>
                      <a:pt x="372" y="1779"/>
                      <a:pt x="363" y="1780"/>
                      <a:pt x="360" y="1780"/>
                    </a:cubicBezTo>
                    <a:cubicBezTo>
                      <a:pt x="264" y="1786"/>
                      <a:pt x="180" y="1845"/>
                      <a:pt x="139" y="1933"/>
                    </a:cubicBezTo>
                    <a:cubicBezTo>
                      <a:pt x="129" y="1961"/>
                      <a:pt x="121" y="1988"/>
                      <a:pt x="120" y="2017"/>
                    </a:cubicBezTo>
                    <a:cubicBezTo>
                      <a:pt x="93" y="2206"/>
                      <a:pt x="18" y="2973"/>
                      <a:pt x="387" y="3553"/>
                    </a:cubicBezTo>
                    <a:cubicBezTo>
                      <a:pt x="372" y="3553"/>
                      <a:pt x="361" y="3555"/>
                      <a:pt x="357" y="3555"/>
                    </a:cubicBezTo>
                    <a:cubicBezTo>
                      <a:pt x="262" y="3561"/>
                      <a:pt x="177" y="3619"/>
                      <a:pt x="138" y="3708"/>
                    </a:cubicBezTo>
                    <a:cubicBezTo>
                      <a:pt x="127" y="3735"/>
                      <a:pt x="120" y="3763"/>
                      <a:pt x="117" y="3792"/>
                    </a:cubicBezTo>
                    <a:cubicBezTo>
                      <a:pt x="91" y="3981"/>
                      <a:pt x="17" y="4750"/>
                      <a:pt x="387" y="5330"/>
                    </a:cubicBezTo>
                    <a:cubicBezTo>
                      <a:pt x="370" y="5330"/>
                      <a:pt x="361" y="5331"/>
                      <a:pt x="357" y="5331"/>
                    </a:cubicBezTo>
                    <a:cubicBezTo>
                      <a:pt x="262" y="5337"/>
                      <a:pt x="177" y="5396"/>
                      <a:pt x="138" y="5484"/>
                    </a:cubicBezTo>
                    <a:cubicBezTo>
                      <a:pt x="127" y="5511"/>
                      <a:pt x="120" y="5539"/>
                      <a:pt x="117" y="5568"/>
                    </a:cubicBezTo>
                    <a:cubicBezTo>
                      <a:pt x="87" y="5778"/>
                      <a:pt x="0" y="6700"/>
                      <a:pt x="526" y="7290"/>
                    </a:cubicBezTo>
                    <a:cubicBezTo>
                      <a:pt x="952" y="7764"/>
                      <a:pt x="1616" y="7876"/>
                      <a:pt x="1967" y="7902"/>
                    </a:cubicBezTo>
                    <a:lnTo>
                      <a:pt x="1967" y="8498"/>
                    </a:lnTo>
                    <a:lnTo>
                      <a:pt x="354" y="8498"/>
                    </a:lnTo>
                    <a:cubicBezTo>
                      <a:pt x="226" y="8498"/>
                      <a:pt x="114" y="8588"/>
                      <a:pt x="94" y="8714"/>
                    </a:cubicBezTo>
                    <a:cubicBezTo>
                      <a:pt x="72" y="8872"/>
                      <a:pt x="195" y="9004"/>
                      <a:pt x="346" y="9004"/>
                    </a:cubicBezTo>
                    <a:lnTo>
                      <a:pt x="3711" y="9004"/>
                    </a:lnTo>
                    <a:cubicBezTo>
                      <a:pt x="3839" y="9004"/>
                      <a:pt x="3951" y="8914"/>
                      <a:pt x="3971" y="8789"/>
                    </a:cubicBezTo>
                    <a:cubicBezTo>
                      <a:pt x="3993" y="8632"/>
                      <a:pt x="3870" y="8498"/>
                      <a:pt x="3719" y="8498"/>
                    </a:cubicBezTo>
                    <a:lnTo>
                      <a:pt x="2475" y="8498"/>
                    </a:lnTo>
                    <a:lnTo>
                      <a:pt x="2475" y="7902"/>
                    </a:lnTo>
                    <a:cubicBezTo>
                      <a:pt x="2827" y="7878"/>
                      <a:pt x="3494" y="7765"/>
                      <a:pt x="3920" y="7290"/>
                    </a:cubicBezTo>
                    <a:cubicBezTo>
                      <a:pt x="4444" y="6701"/>
                      <a:pt x="4357" y="5785"/>
                      <a:pt x="4328" y="5569"/>
                    </a:cubicBezTo>
                    <a:cubicBezTo>
                      <a:pt x="4326" y="5539"/>
                      <a:pt x="4319" y="5509"/>
                      <a:pt x="4308" y="5484"/>
                    </a:cubicBezTo>
                    <a:cubicBezTo>
                      <a:pt x="4271" y="5396"/>
                      <a:pt x="4184" y="5337"/>
                      <a:pt x="4088" y="5331"/>
                    </a:cubicBezTo>
                    <a:cubicBezTo>
                      <a:pt x="4085" y="5331"/>
                      <a:pt x="4073" y="5331"/>
                      <a:pt x="4058" y="5330"/>
                    </a:cubicBezTo>
                    <a:cubicBezTo>
                      <a:pt x="4428" y="4751"/>
                      <a:pt x="4354" y="3987"/>
                      <a:pt x="4328" y="3793"/>
                    </a:cubicBezTo>
                    <a:cubicBezTo>
                      <a:pt x="4326" y="3763"/>
                      <a:pt x="4319" y="3733"/>
                      <a:pt x="4307" y="3708"/>
                    </a:cubicBezTo>
                    <a:cubicBezTo>
                      <a:pt x="4269" y="3619"/>
                      <a:pt x="4184" y="3561"/>
                      <a:pt x="4088" y="3555"/>
                    </a:cubicBezTo>
                    <a:cubicBezTo>
                      <a:pt x="4085" y="3555"/>
                      <a:pt x="4076" y="3555"/>
                      <a:pt x="4058" y="3553"/>
                    </a:cubicBezTo>
                    <a:cubicBezTo>
                      <a:pt x="4428" y="2973"/>
                      <a:pt x="4354" y="2210"/>
                      <a:pt x="4328" y="2017"/>
                    </a:cubicBezTo>
                    <a:cubicBezTo>
                      <a:pt x="4326" y="1987"/>
                      <a:pt x="4319" y="1957"/>
                      <a:pt x="4307" y="1930"/>
                    </a:cubicBezTo>
                    <a:cubicBezTo>
                      <a:pt x="4269" y="1843"/>
                      <a:pt x="4184" y="1785"/>
                      <a:pt x="4088" y="1779"/>
                    </a:cubicBezTo>
                    <a:cubicBezTo>
                      <a:pt x="4085" y="1779"/>
                      <a:pt x="4073" y="1779"/>
                      <a:pt x="4058" y="1777"/>
                    </a:cubicBezTo>
                    <a:cubicBezTo>
                      <a:pt x="4426" y="1199"/>
                      <a:pt x="4354" y="436"/>
                      <a:pt x="4328" y="241"/>
                    </a:cubicBezTo>
                    <a:cubicBezTo>
                      <a:pt x="4326" y="212"/>
                      <a:pt x="4320" y="182"/>
                      <a:pt x="4310" y="157"/>
                    </a:cubicBezTo>
                    <a:cubicBezTo>
                      <a:pt x="4272" y="67"/>
                      <a:pt x="4185" y="7"/>
                      <a:pt x="4089" y="2"/>
                    </a:cubicBezTo>
                    <a:cubicBezTo>
                      <a:pt x="4082" y="2"/>
                      <a:pt x="4053" y="1"/>
                      <a:pt x="4006" y="1"/>
                    </a:cubicBezTo>
                    <a:cubicBezTo>
                      <a:pt x="3736" y="1"/>
                      <a:pt x="2884" y="45"/>
                      <a:pt x="2388" y="599"/>
                    </a:cubicBezTo>
                    <a:cubicBezTo>
                      <a:pt x="2325" y="669"/>
                      <a:pt x="2271" y="746"/>
                      <a:pt x="2223" y="827"/>
                    </a:cubicBezTo>
                    <a:cubicBezTo>
                      <a:pt x="2177" y="746"/>
                      <a:pt x="2123" y="669"/>
                      <a:pt x="2058" y="599"/>
                    </a:cubicBezTo>
                    <a:cubicBezTo>
                      <a:pt x="1566" y="49"/>
                      <a:pt x="721" y="0"/>
                      <a:pt x="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0"/>
              <p:cNvSpPr/>
              <p:nvPr/>
            </p:nvSpPr>
            <p:spPr>
              <a:xfrm>
                <a:off x="4013770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8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0"/>
              <p:cNvSpPr/>
              <p:nvPr/>
            </p:nvSpPr>
            <p:spPr>
              <a:xfrm>
                <a:off x="4013770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0"/>
              <p:cNvSpPr/>
              <p:nvPr/>
            </p:nvSpPr>
            <p:spPr>
              <a:xfrm>
                <a:off x="3985576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0"/>
              <p:cNvSpPr/>
              <p:nvPr/>
            </p:nvSpPr>
            <p:spPr>
              <a:xfrm>
                <a:off x="3985576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7" y="58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0"/>
              <p:cNvSpPr/>
              <p:nvPr/>
            </p:nvSpPr>
            <p:spPr>
              <a:xfrm>
                <a:off x="4041963" y="3979997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8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0"/>
              <p:cNvSpPr/>
              <p:nvPr/>
            </p:nvSpPr>
            <p:spPr>
              <a:xfrm>
                <a:off x="4041963" y="3958474"/>
                <a:ext cx="14453" cy="1465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4" extrusionOk="0">
                    <a:moveTo>
                      <a:pt x="254" y="1"/>
                    </a:moveTo>
                    <a:cubicBezTo>
                      <a:pt x="114" y="1"/>
                      <a:pt x="1" y="114"/>
                      <a:pt x="1" y="256"/>
                    </a:cubicBezTo>
                    <a:lnTo>
                      <a:pt x="1" y="259"/>
                    </a:lnTo>
                    <a:cubicBezTo>
                      <a:pt x="1" y="398"/>
                      <a:pt x="115" y="514"/>
                      <a:pt x="254" y="514"/>
                    </a:cubicBezTo>
                    <a:cubicBezTo>
                      <a:pt x="266" y="514"/>
                      <a:pt x="278" y="513"/>
                      <a:pt x="290" y="511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8" y="58"/>
                      <a:pt x="356" y="21"/>
                    </a:cubicBezTo>
                    <a:cubicBezTo>
                      <a:pt x="321" y="7"/>
                      <a:pt x="287" y="1"/>
                      <a:pt x="2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1" name="Google Shape;471;p40"/>
          <p:cNvGrpSpPr/>
          <p:nvPr/>
        </p:nvGrpSpPr>
        <p:grpSpPr>
          <a:xfrm>
            <a:off x="829654" y="3131579"/>
            <a:ext cx="422456" cy="418247"/>
            <a:chOff x="7238110" y="2698043"/>
            <a:chExt cx="374817" cy="371082"/>
          </a:xfrm>
        </p:grpSpPr>
        <p:sp>
          <p:nvSpPr>
            <p:cNvPr id="472" name="Google Shape;472;p40"/>
            <p:cNvSpPr/>
            <p:nvPr/>
          </p:nvSpPr>
          <p:spPr>
            <a:xfrm>
              <a:off x="7423210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7404794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1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736924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5" y="1469"/>
                  </a:cubicBezTo>
                  <a:cubicBezTo>
                    <a:pt x="872" y="1819"/>
                    <a:pt x="1427" y="1875"/>
                    <a:pt x="1739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7298945" y="2756341"/>
              <a:ext cx="58925" cy="53480"/>
            </a:xfrm>
            <a:custGeom>
              <a:avLst/>
              <a:gdLst/>
              <a:ahLst/>
              <a:cxnLst/>
              <a:rect l="l" t="t" r="r" b="b"/>
              <a:pathLst>
                <a:path w="2067" h="1876" extrusionOk="0">
                  <a:moveTo>
                    <a:pt x="1781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4" y="1861"/>
                    <a:pt x="94" y="1865"/>
                  </a:cubicBezTo>
                  <a:cubicBezTo>
                    <a:pt x="94" y="1865"/>
                    <a:pt x="182" y="1876"/>
                    <a:pt x="320" y="1876"/>
                  </a:cubicBezTo>
                  <a:cubicBezTo>
                    <a:pt x="631" y="1876"/>
                    <a:pt x="1192" y="1822"/>
                    <a:pt x="1552" y="1471"/>
                  </a:cubicBezTo>
                  <a:cubicBezTo>
                    <a:pt x="2066" y="966"/>
                    <a:pt x="1952" y="15"/>
                    <a:pt x="1952" y="8"/>
                  </a:cubicBezTo>
                  <a:cubicBezTo>
                    <a:pt x="1951" y="8"/>
                    <a:pt x="1886" y="1"/>
                    <a:pt x="1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7280444" y="2705969"/>
              <a:ext cx="42391" cy="74975"/>
            </a:xfrm>
            <a:custGeom>
              <a:avLst/>
              <a:gdLst/>
              <a:ahLst/>
              <a:cxnLst/>
              <a:rect l="l" t="t" r="r" b="b"/>
              <a:pathLst>
                <a:path w="1487" h="2630" extrusionOk="0">
                  <a:moveTo>
                    <a:pt x="728" y="0"/>
                  </a:moveTo>
                  <a:cubicBezTo>
                    <a:pt x="726" y="5"/>
                    <a:pt x="16" y="588"/>
                    <a:pt x="8" y="1310"/>
                  </a:cubicBezTo>
                  <a:cubicBezTo>
                    <a:pt x="1" y="2036"/>
                    <a:pt x="725" y="2628"/>
                    <a:pt x="728" y="2629"/>
                  </a:cubicBezTo>
                  <a:cubicBezTo>
                    <a:pt x="728" y="2629"/>
                    <a:pt x="1471" y="2046"/>
                    <a:pt x="1479" y="1318"/>
                  </a:cubicBezTo>
                  <a:cubicBezTo>
                    <a:pt x="1486" y="597"/>
                    <a:pt x="734" y="6"/>
                    <a:pt x="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7244924" y="2756341"/>
              <a:ext cx="58954" cy="53452"/>
            </a:xfrm>
            <a:custGeom>
              <a:avLst/>
              <a:gdLst/>
              <a:ahLst/>
              <a:cxnLst/>
              <a:rect l="l" t="t" r="r" b="b"/>
              <a:pathLst>
                <a:path w="2068" h="1875" extrusionOk="0">
                  <a:moveTo>
                    <a:pt x="283" y="0"/>
                  </a:moveTo>
                  <a:cubicBezTo>
                    <a:pt x="180" y="0"/>
                    <a:pt x="116" y="7"/>
                    <a:pt x="115" y="7"/>
                  </a:cubicBezTo>
                  <a:cubicBezTo>
                    <a:pt x="115" y="14"/>
                    <a:pt x="1" y="964"/>
                    <a:pt x="517" y="1469"/>
                  </a:cubicBezTo>
                  <a:cubicBezTo>
                    <a:pt x="872" y="1819"/>
                    <a:pt x="1426" y="1875"/>
                    <a:pt x="1739" y="1875"/>
                  </a:cubicBezTo>
                  <a:cubicBezTo>
                    <a:pt x="1881" y="1875"/>
                    <a:pt x="1973" y="1863"/>
                    <a:pt x="1974" y="1862"/>
                  </a:cubicBezTo>
                  <a:cubicBezTo>
                    <a:pt x="1974" y="1859"/>
                    <a:pt x="2068" y="930"/>
                    <a:pt x="1551" y="422"/>
                  </a:cubicBezTo>
                  <a:cubicBezTo>
                    <a:pt x="1170" y="49"/>
                    <a:pt x="572" y="0"/>
                    <a:pt x="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7330902" y="2939074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58" y="0"/>
                  </a:moveTo>
                  <a:cubicBezTo>
                    <a:pt x="885" y="0"/>
                    <a:pt x="533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3" y="874"/>
                  </a:cubicBezTo>
                  <a:cubicBezTo>
                    <a:pt x="1228" y="574"/>
                    <a:pt x="1161" y="7"/>
                    <a:pt x="1161" y="4"/>
                  </a:cubicBezTo>
                  <a:cubicBezTo>
                    <a:pt x="1161" y="4"/>
                    <a:pt x="1121" y="0"/>
                    <a:pt x="10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7298831" y="2939074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0" y="1"/>
                  </a:moveTo>
                  <a:cubicBezTo>
                    <a:pt x="108" y="1"/>
                    <a:pt x="70" y="4"/>
                    <a:pt x="69" y="4"/>
                  </a:cubicBezTo>
                  <a:cubicBezTo>
                    <a:pt x="69" y="7"/>
                    <a:pt x="0" y="571"/>
                    <a:pt x="307" y="874"/>
                  </a:cubicBezTo>
                  <a:cubicBezTo>
                    <a:pt x="520" y="1082"/>
                    <a:pt x="852" y="1114"/>
                    <a:pt x="1037" y="1114"/>
                  </a:cubicBezTo>
                  <a:cubicBezTo>
                    <a:pt x="1120" y="1114"/>
                    <a:pt x="1174" y="1108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7278135" y="2883827"/>
              <a:ext cx="35036" cy="31814"/>
            </a:xfrm>
            <a:custGeom>
              <a:avLst/>
              <a:gdLst/>
              <a:ahLst/>
              <a:cxnLst/>
              <a:rect l="l" t="t" r="r" b="b"/>
              <a:pathLst>
                <a:path w="1229" h="1116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9"/>
                  </a:cubicBezTo>
                  <a:cubicBezTo>
                    <a:pt x="58" y="1109"/>
                    <a:pt x="111" y="1115"/>
                    <a:pt x="193" y="1115"/>
                  </a:cubicBezTo>
                  <a:cubicBezTo>
                    <a:pt x="378" y="1115"/>
                    <a:pt x="710" y="1083"/>
                    <a:pt x="922" y="874"/>
                  </a:cubicBezTo>
                  <a:cubicBezTo>
                    <a:pt x="1228" y="574"/>
                    <a:pt x="1161" y="9"/>
                    <a:pt x="1161" y="4"/>
                  </a:cubicBezTo>
                  <a:cubicBezTo>
                    <a:pt x="1160" y="4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7246035" y="2883827"/>
              <a:ext cx="35093" cy="31814"/>
            </a:xfrm>
            <a:custGeom>
              <a:avLst/>
              <a:gdLst/>
              <a:ahLst/>
              <a:cxnLst/>
              <a:rect l="l" t="t" r="r" b="b"/>
              <a:pathLst>
                <a:path w="1231" h="1116" extrusionOk="0">
                  <a:moveTo>
                    <a:pt x="171" y="1"/>
                  </a:moveTo>
                  <a:cubicBezTo>
                    <a:pt x="109" y="1"/>
                    <a:pt x="71" y="4"/>
                    <a:pt x="70" y="4"/>
                  </a:cubicBezTo>
                  <a:cubicBezTo>
                    <a:pt x="70" y="9"/>
                    <a:pt x="1" y="572"/>
                    <a:pt x="308" y="874"/>
                  </a:cubicBezTo>
                  <a:cubicBezTo>
                    <a:pt x="521" y="1083"/>
                    <a:pt x="854" y="1115"/>
                    <a:pt x="1038" y="1115"/>
                  </a:cubicBezTo>
                  <a:cubicBezTo>
                    <a:pt x="1121" y="1115"/>
                    <a:pt x="1174" y="1109"/>
                    <a:pt x="1173" y="1109"/>
                  </a:cubicBezTo>
                  <a:cubicBezTo>
                    <a:pt x="1173" y="1106"/>
                    <a:pt x="1230" y="554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7547559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0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7529143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4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749359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4" y="1469"/>
                  </a:cubicBezTo>
                  <a:cubicBezTo>
                    <a:pt x="870" y="1819"/>
                    <a:pt x="1425" y="1875"/>
                    <a:pt x="1738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7278135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7246035" y="3009146"/>
              <a:ext cx="35093" cy="31786"/>
            </a:xfrm>
            <a:custGeom>
              <a:avLst/>
              <a:gdLst/>
              <a:ahLst/>
              <a:cxnLst/>
              <a:rect l="l" t="t" r="r" b="b"/>
              <a:pathLst>
                <a:path w="1231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0" y="1082"/>
                    <a:pt x="853" y="1114"/>
                    <a:pt x="1038" y="1114"/>
                  </a:cubicBezTo>
                  <a:cubicBezTo>
                    <a:pt x="1120" y="1114"/>
                    <a:pt x="1174" y="1108"/>
                    <a:pt x="1173" y="1108"/>
                  </a:cubicBezTo>
                  <a:cubicBezTo>
                    <a:pt x="1173" y="1106"/>
                    <a:pt x="1230" y="553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7524183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0" y="1"/>
                  </a:moveTo>
                  <a:cubicBezTo>
                    <a:pt x="888" y="1"/>
                    <a:pt x="534" y="30"/>
                    <a:pt x="308" y="252"/>
                  </a:cubicBezTo>
                  <a:cubicBezTo>
                    <a:pt x="1" y="553"/>
                    <a:pt x="56" y="1106"/>
                    <a:pt x="56" y="1108"/>
                  </a:cubicBezTo>
                  <a:cubicBezTo>
                    <a:pt x="56" y="1108"/>
                    <a:pt x="109" y="1114"/>
                    <a:pt x="192" y="1114"/>
                  </a:cubicBezTo>
                  <a:cubicBezTo>
                    <a:pt x="378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7491998" y="3009146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2" y="1082"/>
                    <a:pt x="855" y="1114"/>
                    <a:pt x="1039" y="1114"/>
                  </a:cubicBezTo>
                  <a:cubicBezTo>
                    <a:pt x="1122" y="1114"/>
                    <a:pt x="1175" y="1108"/>
                    <a:pt x="1175" y="1108"/>
                  </a:cubicBezTo>
                  <a:cubicBezTo>
                    <a:pt x="1175" y="1106"/>
                    <a:pt x="1230" y="553"/>
                    <a:pt x="923" y="252"/>
                  </a:cubicBezTo>
                  <a:cubicBezTo>
                    <a:pt x="696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>
              <a:off x="7570194" y="2917380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0"/>
                  </a:moveTo>
                  <a:cubicBezTo>
                    <a:pt x="889" y="0"/>
                    <a:pt x="534" y="30"/>
                    <a:pt x="308" y="251"/>
                  </a:cubicBezTo>
                  <a:cubicBezTo>
                    <a:pt x="1" y="554"/>
                    <a:pt x="58" y="1106"/>
                    <a:pt x="58" y="1109"/>
                  </a:cubicBezTo>
                  <a:cubicBezTo>
                    <a:pt x="58" y="1109"/>
                    <a:pt x="110" y="1115"/>
                    <a:pt x="190" y="1115"/>
                  </a:cubicBezTo>
                  <a:cubicBezTo>
                    <a:pt x="374" y="1115"/>
                    <a:pt x="709" y="1083"/>
                    <a:pt x="923" y="873"/>
                  </a:cubicBezTo>
                  <a:cubicBezTo>
                    <a:pt x="1229" y="574"/>
                    <a:pt x="1161" y="9"/>
                    <a:pt x="1161" y="4"/>
                  </a:cubicBezTo>
                  <a:cubicBezTo>
                    <a:pt x="1161" y="4"/>
                    <a:pt x="1123" y="0"/>
                    <a:pt x="1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>
              <a:off x="7538123" y="2917323"/>
              <a:ext cx="35064" cy="31814"/>
            </a:xfrm>
            <a:custGeom>
              <a:avLst/>
              <a:gdLst/>
              <a:ahLst/>
              <a:cxnLst/>
              <a:rect l="l" t="t" r="r" b="b"/>
              <a:pathLst>
                <a:path w="1230" h="1116" extrusionOk="0">
                  <a:moveTo>
                    <a:pt x="170" y="1"/>
                  </a:moveTo>
                  <a:cubicBezTo>
                    <a:pt x="108" y="1"/>
                    <a:pt x="70" y="5"/>
                    <a:pt x="69" y="5"/>
                  </a:cubicBezTo>
                  <a:cubicBezTo>
                    <a:pt x="69" y="9"/>
                    <a:pt x="0" y="573"/>
                    <a:pt x="307" y="874"/>
                  </a:cubicBezTo>
                  <a:cubicBezTo>
                    <a:pt x="519" y="1082"/>
                    <a:pt x="849" y="1116"/>
                    <a:pt x="1035" y="1116"/>
                  </a:cubicBezTo>
                  <a:cubicBezTo>
                    <a:pt x="1120" y="1116"/>
                    <a:pt x="1174" y="1109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0"/>
            <p:cNvSpPr/>
            <p:nvPr/>
          </p:nvSpPr>
          <p:spPr>
            <a:xfrm>
              <a:off x="7382273" y="3008918"/>
              <a:ext cx="34722" cy="34779"/>
            </a:xfrm>
            <a:custGeom>
              <a:avLst/>
              <a:gdLst/>
              <a:ahLst/>
              <a:cxnLst/>
              <a:rect l="l" t="t" r="r" b="b"/>
              <a:pathLst>
                <a:path w="1218" h="1220" extrusionOk="0">
                  <a:moveTo>
                    <a:pt x="609" y="1"/>
                  </a:moveTo>
                  <a:cubicBezTo>
                    <a:pt x="272" y="1"/>
                    <a:pt x="1" y="274"/>
                    <a:pt x="1" y="611"/>
                  </a:cubicBezTo>
                  <a:cubicBezTo>
                    <a:pt x="1" y="947"/>
                    <a:pt x="272" y="1219"/>
                    <a:pt x="609" y="1219"/>
                  </a:cubicBezTo>
                  <a:cubicBezTo>
                    <a:pt x="945" y="1219"/>
                    <a:pt x="1218" y="947"/>
                    <a:pt x="1218" y="611"/>
                  </a:cubicBezTo>
                  <a:cubicBezTo>
                    <a:pt x="1218" y="274"/>
                    <a:pt x="945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0"/>
            <p:cNvSpPr/>
            <p:nvPr/>
          </p:nvSpPr>
          <p:spPr>
            <a:xfrm>
              <a:off x="7416938" y="2944918"/>
              <a:ext cx="34722" cy="34722"/>
            </a:xfrm>
            <a:custGeom>
              <a:avLst/>
              <a:gdLst/>
              <a:ahLst/>
              <a:cxnLst/>
              <a:rect l="l" t="t" r="r" b="b"/>
              <a:pathLst>
                <a:path w="1218" h="1218" extrusionOk="0">
                  <a:moveTo>
                    <a:pt x="609" y="0"/>
                  </a:moveTo>
                  <a:cubicBezTo>
                    <a:pt x="273" y="0"/>
                    <a:pt x="0" y="272"/>
                    <a:pt x="0" y="609"/>
                  </a:cubicBezTo>
                  <a:cubicBezTo>
                    <a:pt x="0" y="945"/>
                    <a:pt x="273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7451574" y="2880891"/>
              <a:ext cx="34779" cy="34751"/>
            </a:xfrm>
            <a:custGeom>
              <a:avLst/>
              <a:gdLst/>
              <a:ahLst/>
              <a:cxnLst/>
              <a:rect l="l" t="t" r="r" b="b"/>
              <a:pathLst>
                <a:path w="1220" h="1219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7"/>
                    <a:pt x="274" y="1218"/>
                    <a:pt x="609" y="1218"/>
                  </a:cubicBezTo>
                  <a:cubicBezTo>
                    <a:pt x="947" y="1218"/>
                    <a:pt x="1219" y="947"/>
                    <a:pt x="1219" y="609"/>
                  </a:cubicBezTo>
                  <a:cubicBezTo>
                    <a:pt x="1219" y="274"/>
                    <a:pt x="947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7249713" y="2913931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5" name="Google Shape;495;p40"/>
            <p:cNvGrpSpPr/>
            <p:nvPr/>
          </p:nvGrpSpPr>
          <p:grpSpPr>
            <a:xfrm>
              <a:off x="7238110" y="2698043"/>
              <a:ext cx="374817" cy="371082"/>
              <a:chOff x="7238110" y="2698043"/>
              <a:chExt cx="374817" cy="371082"/>
            </a:xfrm>
          </p:grpSpPr>
          <p:sp>
            <p:nvSpPr>
              <p:cNvPr id="496" name="Google Shape;496;p40"/>
              <p:cNvSpPr/>
              <p:nvPr/>
            </p:nvSpPr>
            <p:spPr>
              <a:xfrm>
                <a:off x="7291818" y="2931833"/>
                <a:ext cx="80705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354" extrusionOk="0">
                    <a:moveTo>
                      <a:pt x="568" y="515"/>
                    </a:moveTo>
                    <a:lnTo>
                      <a:pt x="568" y="515"/>
                    </a:lnTo>
                    <a:cubicBezTo>
                      <a:pt x="712" y="531"/>
                      <a:pt x="883" y="578"/>
                      <a:pt x="993" y="686"/>
                    </a:cubicBezTo>
                    <a:cubicBezTo>
                      <a:pt x="1101" y="792"/>
                      <a:pt x="1145" y="963"/>
                      <a:pt x="1165" y="1108"/>
                    </a:cubicBezTo>
                    <a:cubicBezTo>
                      <a:pt x="1015" y="1096"/>
                      <a:pt x="840" y="1053"/>
                      <a:pt x="732" y="946"/>
                    </a:cubicBezTo>
                    <a:cubicBezTo>
                      <a:pt x="619" y="836"/>
                      <a:pt x="580" y="659"/>
                      <a:pt x="568" y="515"/>
                    </a:cubicBezTo>
                    <a:close/>
                    <a:moveTo>
                      <a:pt x="2282" y="515"/>
                    </a:moveTo>
                    <a:lnTo>
                      <a:pt x="2282" y="515"/>
                    </a:lnTo>
                    <a:cubicBezTo>
                      <a:pt x="2268" y="657"/>
                      <a:pt x="2229" y="836"/>
                      <a:pt x="2118" y="946"/>
                    </a:cubicBezTo>
                    <a:cubicBezTo>
                      <a:pt x="2009" y="1053"/>
                      <a:pt x="1835" y="1096"/>
                      <a:pt x="1687" y="1108"/>
                    </a:cubicBezTo>
                    <a:cubicBezTo>
                      <a:pt x="1705" y="963"/>
                      <a:pt x="1750" y="792"/>
                      <a:pt x="1857" y="686"/>
                    </a:cubicBezTo>
                    <a:cubicBezTo>
                      <a:pt x="1967" y="579"/>
                      <a:pt x="2136" y="531"/>
                      <a:pt x="2282" y="515"/>
                    </a:cubicBezTo>
                    <a:close/>
                    <a:moveTo>
                      <a:pt x="2423" y="1"/>
                    </a:moveTo>
                    <a:cubicBezTo>
                      <a:pt x="2210" y="1"/>
                      <a:pt x="1786" y="40"/>
                      <a:pt x="1495" y="326"/>
                    </a:cubicBezTo>
                    <a:cubicBezTo>
                      <a:pt x="1466" y="353"/>
                      <a:pt x="1439" y="384"/>
                      <a:pt x="1415" y="413"/>
                    </a:cubicBezTo>
                    <a:cubicBezTo>
                      <a:pt x="1391" y="383"/>
                      <a:pt x="1364" y="353"/>
                      <a:pt x="1336" y="326"/>
                    </a:cubicBezTo>
                    <a:cubicBezTo>
                      <a:pt x="1045" y="40"/>
                      <a:pt x="619" y="1"/>
                      <a:pt x="407" y="1"/>
                    </a:cubicBezTo>
                    <a:cubicBezTo>
                      <a:pt x="350" y="1"/>
                      <a:pt x="309" y="4"/>
                      <a:pt x="290" y="5"/>
                    </a:cubicBezTo>
                    <a:cubicBezTo>
                      <a:pt x="239" y="8"/>
                      <a:pt x="188" y="28"/>
                      <a:pt x="144" y="64"/>
                    </a:cubicBezTo>
                    <a:cubicBezTo>
                      <a:pt x="90" y="109"/>
                      <a:pt x="60" y="172"/>
                      <a:pt x="53" y="236"/>
                    </a:cubicBezTo>
                    <a:cubicBezTo>
                      <a:pt x="39" y="363"/>
                      <a:pt x="0" y="949"/>
                      <a:pt x="366" y="1309"/>
                    </a:cubicBezTo>
                    <a:cubicBezTo>
                      <a:pt x="603" y="1542"/>
                      <a:pt x="928" y="1608"/>
                      <a:pt x="1160" y="1621"/>
                    </a:cubicBezTo>
                    <a:lnTo>
                      <a:pt x="1160" y="2101"/>
                    </a:lnTo>
                    <a:cubicBezTo>
                      <a:pt x="1160" y="2240"/>
                      <a:pt x="1274" y="2354"/>
                      <a:pt x="1414" y="2354"/>
                    </a:cubicBezTo>
                    <a:cubicBezTo>
                      <a:pt x="1426" y="2354"/>
                      <a:pt x="1439" y="2353"/>
                      <a:pt x="1451" y="2351"/>
                    </a:cubicBezTo>
                    <a:cubicBezTo>
                      <a:pt x="1582" y="2330"/>
                      <a:pt x="1672" y="2218"/>
                      <a:pt x="1672" y="2090"/>
                    </a:cubicBezTo>
                    <a:lnTo>
                      <a:pt x="1672" y="1621"/>
                    </a:lnTo>
                    <a:cubicBezTo>
                      <a:pt x="1904" y="1608"/>
                      <a:pt x="2231" y="1542"/>
                      <a:pt x="2466" y="1309"/>
                    </a:cubicBezTo>
                    <a:cubicBezTo>
                      <a:pt x="2830" y="952"/>
                      <a:pt x="2794" y="372"/>
                      <a:pt x="2779" y="239"/>
                    </a:cubicBezTo>
                    <a:cubicBezTo>
                      <a:pt x="2773" y="173"/>
                      <a:pt x="2743" y="109"/>
                      <a:pt x="2688" y="64"/>
                    </a:cubicBezTo>
                    <a:cubicBezTo>
                      <a:pt x="2644" y="28"/>
                      <a:pt x="2593" y="10"/>
                      <a:pt x="2544" y="5"/>
                    </a:cubicBezTo>
                    <a:cubicBezTo>
                      <a:pt x="2524" y="4"/>
                      <a:pt x="2481" y="1"/>
                      <a:pt x="24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0"/>
              <p:cNvSpPr/>
              <p:nvPr/>
            </p:nvSpPr>
            <p:spPr>
              <a:xfrm>
                <a:off x="7239165" y="2876529"/>
                <a:ext cx="80505" cy="67306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2361" extrusionOk="0">
                    <a:moveTo>
                      <a:pt x="564" y="518"/>
                    </a:moveTo>
                    <a:lnTo>
                      <a:pt x="564" y="518"/>
                    </a:lnTo>
                    <a:cubicBezTo>
                      <a:pt x="708" y="535"/>
                      <a:pt x="879" y="581"/>
                      <a:pt x="988" y="688"/>
                    </a:cubicBezTo>
                    <a:cubicBezTo>
                      <a:pt x="1096" y="795"/>
                      <a:pt x="1141" y="965"/>
                      <a:pt x="1161" y="1112"/>
                    </a:cubicBezTo>
                    <a:cubicBezTo>
                      <a:pt x="1011" y="1098"/>
                      <a:pt x="835" y="1055"/>
                      <a:pt x="728" y="948"/>
                    </a:cubicBezTo>
                    <a:cubicBezTo>
                      <a:pt x="620" y="843"/>
                      <a:pt x="578" y="668"/>
                      <a:pt x="564" y="518"/>
                    </a:cubicBezTo>
                    <a:close/>
                    <a:moveTo>
                      <a:pt x="2277" y="517"/>
                    </a:moveTo>
                    <a:cubicBezTo>
                      <a:pt x="2262" y="670"/>
                      <a:pt x="2221" y="843"/>
                      <a:pt x="2113" y="948"/>
                    </a:cubicBezTo>
                    <a:cubicBezTo>
                      <a:pt x="2003" y="1055"/>
                      <a:pt x="1829" y="1098"/>
                      <a:pt x="1681" y="1112"/>
                    </a:cubicBezTo>
                    <a:cubicBezTo>
                      <a:pt x="1697" y="965"/>
                      <a:pt x="1745" y="795"/>
                      <a:pt x="1853" y="688"/>
                    </a:cubicBezTo>
                    <a:cubicBezTo>
                      <a:pt x="1963" y="581"/>
                      <a:pt x="2132" y="535"/>
                      <a:pt x="2277" y="517"/>
                    </a:cubicBezTo>
                    <a:close/>
                    <a:moveTo>
                      <a:pt x="2424" y="0"/>
                    </a:moveTo>
                    <a:cubicBezTo>
                      <a:pt x="2210" y="0"/>
                      <a:pt x="1785" y="40"/>
                      <a:pt x="1494" y="326"/>
                    </a:cubicBezTo>
                    <a:cubicBezTo>
                      <a:pt x="1465" y="355"/>
                      <a:pt x="1440" y="385"/>
                      <a:pt x="1414" y="415"/>
                    </a:cubicBezTo>
                    <a:cubicBezTo>
                      <a:pt x="1390" y="385"/>
                      <a:pt x="1365" y="355"/>
                      <a:pt x="1336" y="326"/>
                    </a:cubicBezTo>
                    <a:cubicBezTo>
                      <a:pt x="1044" y="40"/>
                      <a:pt x="616" y="1"/>
                      <a:pt x="404" y="1"/>
                    </a:cubicBezTo>
                    <a:cubicBezTo>
                      <a:pt x="349" y="1"/>
                      <a:pt x="308" y="4"/>
                      <a:pt x="288" y="6"/>
                    </a:cubicBezTo>
                    <a:cubicBezTo>
                      <a:pt x="227" y="10"/>
                      <a:pt x="167" y="39"/>
                      <a:pt x="120" y="86"/>
                    </a:cubicBezTo>
                    <a:cubicBezTo>
                      <a:pt x="79" y="130"/>
                      <a:pt x="56" y="184"/>
                      <a:pt x="53" y="238"/>
                    </a:cubicBezTo>
                    <a:cubicBezTo>
                      <a:pt x="40" y="368"/>
                      <a:pt x="1" y="953"/>
                      <a:pt x="365" y="1310"/>
                    </a:cubicBezTo>
                    <a:cubicBezTo>
                      <a:pt x="602" y="1542"/>
                      <a:pt x="927" y="1608"/>
                      <a:pt x="1159" y="1621"/>
                    </a:cubicBezTo>
                    <a:lnTo>
                      <a:pt x="1159" y="2100"/>
                    </a:lnTo>
                    <a:cubicBezTo>
                      <a:pt x="1159" y="2227"/>
                      <a:pt x="1249" y="2339"/>
                      <a:pt x="1375" y="2357"/>
                    </a:cubicBezTo>
                    <a:cubicBezTo>
                      <a:pt x="1388" y="2359"/>
                      <a:pt x="1400" y="2360"/>
                      <a:pt x="1413" y="2360"/>
                    </a:cubicBezTo>
                    <a:cubicBezTo>
                      <a:pt x="1553" y="2360"/>
                      <a:pt x="1666" y="2246"/>
                      <a:pt x="1666" y="2107"/>
                    </a:cubicBezTo>
                    <a:lnTo>
                      <a:pt x="1666" y="1621"/>
                    </a:lnTo>
                    <a:cubicBezTo>
                      <a:pt x="1898" y="1608"/>
                      <a:pt x="2224" y="1542"/>
                      <a:pt x="2460" y="1310"/>
                    </a:cubicBezTo>
                    <a:cubicBezTo>
                      <a:pt x="2823" y="954"/>
                      <a:pt x="2789" y="376"/>
                      <a:pt x="2774" y="241"/>
                    </a:cubicBezTo>
                    <a:cubicBezTo>
                      <a:pt x="2772" y="181"/>
                      <a:pt x="2745" y="118"/>
                      <a:pt x="2697" y="73"/>
                    </a:cubicBezTo>
                    <a:cubicBezTo>
                      <a:pt x="2654" y="34"/>
                      <a:pt x="2601" y="12"/>
                      <a:pt x="2547" y="6"/>
                    </a:cubicBezTo>
                    <a:cubicBezTo>
                      <a:pt x="2529" y="4"/>
                      <a:pt x="2485" y="0"/>
                      <a:pt x="2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0"/>
              <p:cNvSpPr/>
              <p:nvPr/>
            </p:nvSpPr>
            <p:spPr>
              <a:xfrm>
                <a:off x="7239165" y="3001905"/>
                <a:ext cx="80591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7" h="2354" extrusionOk="0">
                    <a:moveTo>
                      <a:pt x="564" y="515"/>
                    </a:moveTo>
                    <a:lnTo>
                      <a:pt x="564" y="515"/>
                    </a:lnTo>
                    <a:cubicBezTo>
                      <a:pt x="708" y="532"/>
                      <a:pt x="879" y="578"/>
                      <a:pt x="988" y="686"/>
                    </a:cubicBezTo>
                    <a:cubicBezTo>
                      <a:pt x="1096" y="792"/>
                      <a:pt x="1141" y="963"/>
                      <a:pt x="1161" y="1109"/>
                    </a:cubicBezTo>
                    <a:cubicBezTo>
                      <a:pt x="1011" y="1095"/>
                      <a:pt x="835" y="1053"/>
                      <a:pt x="728" y="945"/>
                    </a:cubicBezTo>
                    <a:cubicBezTo>
                      <a:pt x="615" y="836"/>
                      <a:pt x="576" y="659"/>
                      <a:pt x="564" y="515"/>
                    </a:cubicBezTo>
                    <a:close/>
                    <a:moveTo>
                      <a:pt x="2279" y="515"/>
                    </a:moveTo>
                    <a:lnTo>
                      <a:pt x="2279" y="515"/>
                    </a:lnTo>
                    <a:cubicBezTo>
                      <a:pt x="2264" y="659"/>
                      <a:pt x="2225" y="836"/>
                      <a:pt x="2114" y="945"/>
                    </a:cubicBezTo>
                    <a:cubicBezTo>
                      <a:pt x="2005" y="1053"/>
                      <a:pt x="1831" y="1095"/>
                      <a:pt x="1682" y="1109"/>
                    </a:cubicBezTo>
                    <a:cubicBezTo>
                      <a:pt x="1700" y="963"/>
                      <a:pt x="1747" y="792"/>
                      <a:pt x="1855" y="686"/>
                    </a:cubicBezTo>
                    <a:cubicBezTo>
                      <a:pt x="1964" y="578"/>
                      <a:pt x="2135" y="532"/>
                      <a:pt x="2279" y="515"/>
                    </a:cubicBezTo>
                    <a:close/>
                    <a:moveTo>
                      <a:pt x="2421" y="1"/>
                    </a:moveTo>
                    <a:cubicBezTo>
                      <a:pt x="2208" y="1"/>
                      <a:pt x="1784" y="40"/>
                      <a:pt x="1494" y="326"/>
                    </a:cubicBezTo>
                    <a:cubicBezTo>
                      <a:pt x="1465" y="355"/>
                      <a:pt x="1440" y="385"/>
                      <a:pt x="1416" y="415"/>
                    </a:cubicBezTo>
                    <a:cubicBezTo>
                      <a:pt x="1390" y="383"/>
                      <a:pt x="1365" y="355"/>
                      <a:pt x="1336" y="326"/>
                    </a:cubicBezTo>
                    <a:cubicBezTo>
                      <a:pt x="1045" y="40"/>
                      <a:pt x="618" y="1"/>
                      <a:pt x="405" y="1"/>
                    </a:cubicBezTo>
                    <a:cubicBezTo>
                      <a:pt x="347" y="1"/>
                      <a:pt x="306" y="4"/>
                      <a:pt x="287" y="5"/>
                    </a:cubicBezTo>
                    <a:cubicBezTo>
                      <a:pt x="231" y="8"/>
                      <a:pt x="174" y="31"/>
                      <a:pt x="131" y="74"/>
                    </a:cubicBezTo>
                    <a:cubicBezTo>
                      <a:pt x="85" y="119"/>
                      <a:pt x="59" y="178"/>
                      <a:pt x="53" y="238"/>
                    </a:cubicBezTo>
                    <a:cubicBezTo>
                      <a:pt x="40" y="365"/>
                      <a:pt x="1" y="951"/>
                      <a:pt x="366" y="1311"/>
                    </a:cubicBezTo>
                    <a:cubicBezTo>
                      <a:pt x="602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6" y="2240"/>
                      <a:pt x="1666" y="2101"/>
                    </a:cubicBezTo>
                    <a:lnTo>
                      <a:pt x="1666" y="1621"/>
                    </a:lnTo>
                    <a:cubicBezTo>
                      <a:pt x="1898" y="1608"/>
                      <a:pt x="2225" y="1542"/>
                      <a:pt x="2460" y="1310"/>
                    </a:cubicBezTo>
                    <a:cubicBezTo>
                      <a:pt x="2826" y="951"/>
                      <a:pt x="2790" y="371"/>
                      <a:pt x="2777" y="238"/>
                    </a:cubicBezTo>
                    <a:cubicBezTo>
                      <a:pt x="2774" y="178"/>
                      <a:pt x="2745" y="118"/>
                      <a:pt x="2699" y="73"/>
                    </a:cubicBezTo>
                    <a:cubicBezTo>
                      <a:pt x="2655" y="32"/>
                      <a:pt x="2600" y="10"/>
                      <a:pt x="2543" y="5"/>
                    </a:cubicBezTo>
                    <a:cubicBezTo>
                      <a:pt x="2524" y="4"/>
                      <a:pt x="2481" y="1"/>
                      <a:pt x="24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0"/>
              <p:cNvSpPr/>
              <p:nvPr/>
            </p:nvSpPr>
            <p:spPr>
              <a:xfrm>
                <a:off x="7484957" y="3001905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70" y="515"/>
                    </a:moveTo>
                    <a:lnTo>
                      <a:pt x="570" y="515"/>
                    </a:lnTo>
                    <a:cubicBezTo>
                      <a:pt x="716" y="532"/>
                      <a:pt x="885" y="578"/>
                      <a:pt x="994" y="686"/>
                    </a:cubicBezTo>
                    <a:cubicBezTo>
                      <a:pt x="1102" y="792"/>
                      <a:pt x="1147" y="963"/>
                      <a:pt x="1167" y="1109"/>
                    </a:cubicBezTo>
                    <a:cubicBezTo>
                      <a:pt x="1017" y="1095"/>
                      <a:pt x="843" y="1053"/>
                      <a:pt x="734" y="945"/>
                    </a:cubicBezTo>
                    <a:cubicBezTo>
                      <a:pt x="621" y="836"/>
                      <a:pt x="582" y="659"/>
                      <a:pt x="570" y="515"/>
                    </a:cubicBezTo>
                    <a:close/>
                    <a:moveTo>
                      <a:pt x="2285" y="515"/>
                    </a:moveTo>
                    <a:lnTo>
                      <a:pt x="2285" y="515"/>
                    </a:lnTo>
                    <a:cubicBezTo>
                      <a:pt x="2271" y="659"/>
                      <a:pt x="2232" y="836"/>
                      <a:pt x="2120" y="945"/>
                    </a:cubicBezTo>
                    <a:cubicBezTo>
                      <a:pt x="2012" y="1053"/>
                      <a:pt x="1837" y="1095"/>
                      <a:pt x="1690" y="1109"/>
                    </a:cubicBezTo>
                    <a:cubicBezTo>
                      <a:pt x="1706" y="963"/>
                      <a:pt x="1753" y="792"/>
                      <a:pt x="1862" y="686"/>
                    </a:cubicBezTo>
                    <a:cubicBezTo>
                      <a:pt x="1970" y="578"/>
                      <a:pt x="2141" y="532"/>
                      <a:pt x="2285" y="515"/>
                    </a:cubicBezTo>
                    <a:close/>
                    <a:moveTo>
                      <a:pt x="2422" y="1"/>
                    </a:moveTo>
                    <a:cubicBezTo>
                      <a:pt x="2209" y="1"/>
                      <a:pt x="1785" y="40"/>
                      <a:pt x="1495" y="326"/>
                    </a:cubicBezTo>
                    <a:cubicBezTo>
                      <a:pt x="1466" y="355"/>
                      <a:pt x="1440" y="385"/>
                      <a:pt x="1416" y="415"/>
                    </a:cubicBezTo>
                    <a:cubicBezTo>
                      <a:pt x="1392" y="383"/>
                      <a:pt x="1365" y="355"/>
                      <a:pt x="1338" y="326"/>
                    </a:cubicBezTo>
                    <a:cubicBezTo>
                      <a:pt x="1046" y="40"/>
                      <a:pt x="618" y="1"/>
                      <a:pt x="406" y="1"/>
                    </a:cubicBezTo>
                    <a:cubicBezTo>
                      <a:pt x="348" y="1"/>
                      <a:pt x="307" y="4"/>
                      <a:pt x="288" y="5"/>
                    </a:cubicBezTo>
                    <a:cubicBezTo>
                      <a:pt x="231" y="8"/>
                      <a:pt x="176" y="31"/>
                      <a:pt x="132" y="74"/>
                    </a:cubicBezTo>
                    <a:cubicBezTo>
                      <a:pt x="86" y="119"/>
                      <a:pt x="59" y="178"/>
                      <a:pt x="53" y="238"/>
                    </a:cubicBezTo>
                    <a:cubicBezTo>
                      <a:pt x="41" y="365"/>
                      <a:pt x="1" y="951"/>
                      <a:pt x="366" y="1311"/>
                    </a:cubicBezTo>
                    <a:cubicBezTo>
                      <a:pt x="603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7" y="2351"/>
                    </a:cubicBezTo>
                    <a:cubicBezTo>
                      <a:pt x="1389" y="2353"/>
                      <a:pt x="1402" y="2354"/>
                      <a:pt x="1414" y="2354"/>
                    </a:cubicBezTo>
                    <a:cubicBezTo>
                      <a:pt x="1555" y="2354"/>
                      <a:pt x="1667" y="2240"/>
                      <a:pt x="1667" y="2101"/>
                    </a:cubicBezTo>
                    <a:lnTo>
                      <a:pt x="1667" y="1621"/>
                    </a:lnTo>
                    <a:cubicBezTo>
                      <a:pt x="1900" y="1608"/>
                      <a:pt x="2225" y="1542"/>
                      <a:pt x="2462" y="1310"/>
                    </a:cubicBezTo>
                    <a:cubicBezTo>
                      <a:pt x="2825" y="954"/>
                      <a:pt x="2789" y="373"/>
                      <a:pt x="2774" y="239"/>
                    </a:cubicBezTo>
                    <a:cubicBezTo>
                      <a:pt x="2774" y="176"/>
                      <a:pt x="2748" y="118"/>
                      <a:pt x="2699" y="73"/>
                    </a:cubicBezTo>
                    <a:cubicBezTo>
                      <a:pt x="2657" y="32"/>
                      <a:pt x="2600" y="10"/>
                      <a:pt x="2544" y="5"/>
                    </a:cubicBezTo>
                    <a:cubicBezTo>
                      <a:pt x="2525" y="4"/>
                      <a:pt x="2482" y="1"/>
                      <a:pt x="24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0"/>
              <p:cNvSpPr/>
              <p:nvPr/>
            </p:nvSpPr>
            <p:spPr>
              <a:xfrm>
                <a:off x="7531310" y="2910168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61" y="515"/>
                    </a:moveTo>
                    <a:lnTo>
                      <a:pt x="561" y="515"/>
                    </a:lnTo>
                    <a:cubicBezTo>
                      <a:pt x="705" y="531"/>
                      <a:pt x="876" y="578"/>
                      <a:pt x="986" y="684"/>
                    </a:cubicBezTo>
                    <a:cubicBezTo>
                      <a:pt x="1094" y="792"/>
                      <a:pt x="1139" y="962"/>
                      <a:pt x="1158" y="1108"/>
                    </a:cubicBezTo>
                    <a:cubicBezTo>
                      <a:pt x="1008" y="1095"/>
                      <a:pt x="833" y="1051"/>
                      <a:pt x="725" y="945"/>
                    </a:cubicBezTo>
                    <a:cubicBezTo>
                      <a:pt x="618" y="840"/>
                      <a:pt x="575" y="665"/>
                      <a:pt x="561" y="515"/>
                    </a:cubicBezTo>
                    <a:close/>
                    <a:moveTo>
                      <a:pt x="2276" y="513"/>
                    </a:moveTo>
                    <a:lnTo>
                      <a:pt x="2276" y="513"/>
                    </a:lnTo>
                    <a:cubicBezTo>
                      <a:pt x="2261" y="665"/>
                      <a:pt x="2218" y="840"/>
                      <a:pt x="2111" y="945"/>
                    </a:cubicBezTo>
                    <a:cubicBezTo>
                      <a:pt x="2002" y="1051"/>
                      <a:pt x="1828" y="1095"/>
                      <a:pt x="1680" y="1108"/>
                    </a:cubicBezTo>
                    <a:cubicBezTo>
                      <a:pt x="1698" y="962"/>
                      <a:pt x="1744" y="792"/>
                      <a:pt x="1852" y="684"/>
                    </a:cubicBezTo>
                    <a:cubicBezTo>
                      <a:pt x="1961" y="578"/>
                      <a:pt x="2132" y="531"/>
                      <a:pt x="2276" y="513"/>
                    </a:cubicBezTo>
                    <a:close/>
                    <a:moveTo>
                      <a:pt x="2423" y="0"/>
                    </a:moveTo>
                    <a:cubicBezTo>
                      <a:pt x="2209" y="0"/>
                      <a:pt x="1784" y="40"/>
                      <a:pt x="1492" y="324"/>
                    </a:cubicBezTo>
                    <a:cubicBezTo>
                      <a:pt x="1465" y="353"/>
                      <a:pt x="1438" y="383"/>
                      <a:pt x="1414" y="413"/>
                    </a:cubicBezTo>
                    <a:cubicBezTo>
                      <a:pt x="1390" y="383"/>
                      <a:pt x="1363" y="353"/>
                      <a:pt x="1335" y="324"/>
                    </a:cubicBezTo>
                    <a:cubicBezTo>
                      <a:pt x="1044" y="40"/>
                      <a:pt x="618" y="1"/>
                      <a:pt x="406" y="1"/>
                    </a:cubicBezTo>
                    <a:cubicBezTo>
                      <a:pt x="349" y="1"/>
                      <a:pt x="308" y="4"/>
                      <a:pt x="289" y="5"/>
                    </a:cubicBezTo>
                    <a:cubicBezTo>
                      <a:pt x="232" y="8"/>
                      <a:pt x="178" y="31"/>
                      <a:pt x="133" y="73"/>
                    </a:cubicBezTo>
                    <a:cubicBezTo>
                      <a:pt x="83" y="118"/>
                      <a:pt x="58" y="178"/>
                      <a:pt x="52" y="239"/>
                    </a:cubicBezTo>
                    <a:cubicBezTo>
                      <a:pt x="38" y="372"/>
                      <a:pt x="1" y="953"/>
                      <a:pt x="365" y="1311"/>
                    </a:cubicBezTo>
                    <a:cubicBezTo>
                      <a:pt x="600" y="1543"/>
                      <a:pt x="927" y="1609"/>
                      <a:pt x="1160" y="1621"/>
                    </a:cubicBezTo>
                    <a:lnTo>
                      <a:pt x="1160" y="2092"/>
                    </a:lnTo>
                    <a:cubicBezTo>
                      <a:pt x="1160" y="2219"/>
                      <a:pt x="1249" y="2332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5" y="2239"/>
                      <a:pt x="1665" y="2099"/>
                    </a:cubicBezTo>
                    <a:lnTo>
                      <a:pt x="1665" y="1620"/>
                    </a:lnTo>
                    <a:cubicBezTo>
                      <a:pt x="1897" y="1606"/>
                      <a:pt x="2224" y="1542"/>
                      <a:pt x="2459" y="1309"/>
                    </a:cubicBezTo>
                    <a:cubicBezTo>
                      <a:pt x="2825" y="951"/>
                      <a:pt x="2789" y="372"/>
                      <a:pt x="2777" y="238"/>
                    </a:cubicBezTo>
                    <a:cubicBezTo>
                      <a:pt x="2772" y="181"/>
                      <a:pt x="2750" y="127"/>
                      <a:pt x="2709" y="83"/>
                    </a:cubicBezTo>
                    <a:cubicBezTo>
                      <a:pt x="2664" y="35"/>
                      <a:pt x="2605" y="8"/>
                      <a:pt x="2545" y="5"/>
                    </a:cubicBezTo>
                    <a:cubicBezTo>
                      <a:pt x="2526" y="4"/>
                      <a:pt x="2483" y="0"/>
                      <a:pt x="24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0"/>
              <p:cNvSpPr/>
              <p:nvPr/>
            </p:nvSpPr>
            <p:spPr>
              <a:xfrm>
                <a:off x="7373806" y="3001677"/>
                <a:ext cx="50287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359" extrusionOk="0">
                    <a:moveTo>
                      <a:pt x="905" y="510"/>
                    </a:moveTo>
                    <a:cubicBezTo>
                      <a:pt x="1099" y="510"/>
                      <a:pt x="1258" y="670"/>
                      <a:pt x="1258" y="865"/>
                    </a:cubicBezTo>
                    <a:cubicBezTo>
                      <a:pt x="1260" y="1054"/>
                      <a:pt x="1110" y="1210"/>
                      <a:pt x="923" y="1219"/>
                    </a:cubicBezTo>
                    <a:lnTo>
                      <a:pt x="890" y="1219"/>
                    </a:lnTo>
                    <a:cubicBezTo>
                      <a:pt x="702" y="1210"/>
                      <a:pt x="549" y="1055"/>
                      <a:pt x="549" y="865"/>
                    </a:cubicBezTo>
                    <a:cubicBezTo>
                      <a:pt x="549" y="670"/>
                      <a:pt x="710" y="510"/>
                      <a:pt x="905" y="510"/>
                    </a:cubicBezTo>
                    <a:close/>
                    <a:moveTo>
                      <a:pt x="902" y="1"/>
                    </a:moveTo>
                    <a:cubicBezTo>
                      <a:pt x="881" y="1"/>
                      <a:pt x="860" y="1"/>
                      <a:pt x="839" y="3"/>
                    </a:cubicBezTo>
                    <a:cubicBezTo>
                      <a:pt x="426" y="33"/>
                      <a:pt x="88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4"/>
                      <a:pt x="737" y="2337"/>
                      <a:pt x="863" y="2356"/>
                    </a:cubicBezTo>
                    <a:cubicBezTo>
                      <a:pt x="875" y="2358"/>
                      <a:pt x="886" y="2359"/>
                      <a:pt x="898" y="2359"/>
                    </a:cubicBezTo>
                    <a:cubicBezTo>
                      <a:pt x="1040" y="2359"/>
                      <a:pt x="1155" y="2244"/>
                      <a:pt x="1155" y="2104"/>
                    </a:cubicBezTo>
                    <a:lnTo>
                      <a:pt x="1155" y="1686"/>
                    </a:lnTo>
                    <a:cubicBezTo>
                      <a:pt x="1507" y="1578"/>
                      <a:pt x="1764" y="1250"/>
                      <a:pt x="1764" y="862"/>
                    </a:cubicBezTo>
                    <a:cubicBezTo>
                      <a:pt x="1764" y="387"/>
                      <a:pt x="1377" y="1"/>
                      <a:pt x="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0"/>
              <p:cNvSpPr/>
              <p:nvPr/>
            </p:nvSpPr>
            <p:spPr>
              <a:xfrm>
                <a:off x="7409611" y="2937706"/>
                <a:ext cx="50344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2360" extrusionOk="0">
                    <a:moveTo>
                      <a:pt x="866" y="508"/>
                    </a:moveTo>
                    <a:cubicBezTo>
                      <a:pt x="1061" y="508"/>
                      <a:pt x="1220" y="667"/>
                      <a:pt x="1220" y="862"/>
                    </a:cubicBezTo>
                    <a:cubicBezTo>
                      <a:pt x="1220" y="1052"/>
                      <a:pt x="1070" y="1207"/>
                      <a:pt x="881" y="1216"/>
                    </a:cubicBezTo>
                    <a:lnTo>
                      <a:pt x="848" y="1216"/>
                    </a:lnTo>
                    <a:cubicBezTo>
                      <a:pt x="660" y="1207"/>
                      <a:pt x="508" y="1052"/>
                      <a:pt x="508" y="862"/>
                    </a:cubicBezTo>
                    <a:cubicBezTo>
                      <a:pt x="512" y="667"/>
                      <a:pt x="671" y="508"/>
                      <a:pt x="866" y="508"/>
                    </a:cubicBezTo>
                    <a:close/>
                    <a:moveTo>
                      <a:pt x="865" y="1"/>
                    </a:moveTo>
                    <a:cubicBezTo>
                      <a:pt x="389" y="1"/>
                      <a:pt x="1" y="387"/>
                      <a:pt x="1" y="863"/>
                    </a:cubicBezTo>
                    <a:cubicBezTo>
                      <a:pt x="1" y="1252"/>
                      <a:pt x="257" y="1580"/>
                      <a:pt x="609" y="1688"/>
                    </a:cubicBezTo>
                    <a:lnTo>
                      <a:pt x="609" y="2106"/>
                    </a:lnTo>
                    <a:cubicBezTo>
                      <a:pt x="609" y="2245"/>
                      <a:pt x="723" y="2359"/>
                      <a:pt x="863" y="2359"/>
                    </a:cubicBezTo>
                    <a:cubicBezTo>
                      <a:pt x="875" y="2359"/>
                      <a:pt x="888" y="2358"/>
                      <a:pt x="900" y="2356"/>
                    </a:cubicBezTo>
                    <a:cubicBezTo>
                      <a:pt x="1028" y="2338"/>
                      <a:pt x="1118" y="2223"/>
                      <a:pt x="1118" y="2099"/>
                    </a:cubicBezTo>
                    <a:lnTo>
                      <a:pt x="1118" y="1688"/>
                    </a:lnTo>
                    <a:cubicBezTo>
                      <a:pt x="1495" y="1572"/>
                      <a:pt x="1765" y="1199"/>
                      <a:pt x="1720" y="772"/>
                    </a:cubicBezTo>
                    <a:cubicBezTo>
                      <a:pt x="1677" y="360"/>
                      <a:pt x="1338" y="31"/>
                      <a:pt x="926" y="3"/>
                    </a:cubicBezTo>
                    <a:cubicBezTo>
                      <a:pt x="905" y="2"/>
                      <a:pt x="885" y="1"/>
                      <a:pt x="8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0"/>
              <p:cNvSpPr/>
              <p:nvPr/>
            </p:nvSpPr>
            <p:spPr>
              <a:xfrm>
                <a:off x="7443250" y="2873479"/>
                <a:ext cx="50230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2359" extrusionOk="0">
                    <a:moveTo>
                      <a:pt x="904" y="510"/>
                    </a:moveTo>
                    <a:cubicBezTo>
                      <a:pt x="1102" y="510"/>
                      <a:pt x="1260" y="668"/>
                      <a:pt x="1260" y="865"/>
                    </a:cubicBezTo>
                    <a:cubicBezTo>
                      <a:pt x="1260" y="1055"/>
                      <a:pt x="1110" y="1211"/>
                      <a:pt x="921" y="1219"/>
                    </a:cubicBezTo>
                    <a:lnTo>
                      <a:pt x="886" y="1219"/>
                    </a:lnTo>
                    <a:cubicBezTo>
                      <a:pt x="699" y="1210"/>
                      <a:pt x="548" y="1055"/>
                      <a:pt x="548" y="865"/>
                    </a:cubicBezTo>
                    <a:cubicBezTo>
                      <a:pt x="548" y="670"/>
                      <a:pt x="707" y="510"/>
                      <a:pt x="901" y="510"/>
                    </a:cubicBezTo>
                    <a:cubicBezTo>
                      <a:pt x="902" y="510"/>
                      <a:pt x="903" y="510"/>
                      <a:pt x="904" y="510"/>
                    </a:cubicBezTo>
                    <a:close/>
                    <a:moveTo>
                      <a:pt x="900" y="1"/>
                    </a:moveTo>
                    <a:cubicBezTo>
                      <a:pt x="879" y="1"/>
                      <a:pt x="858" y="2"/>
                      <a:pt x="837" y="3"/>
                    </a:cubicBezTo>
                    <a:cubicBezTo>
                      <a:pt x="425" y="35"/>
                      <a:pt x="84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5"/>
                      <a:pt x="737" y="2337"/>
                      <a:pt x="862" y="2356"/>
                    </a:cubicBezTo>
                    <a:cubicBezTo>
                      <a:pt x="874" y="2358"/>
                      <a:pt x="886" y="2359"/>
                      <a:pt x="898" y="2359"/>
                    </a:cubicBezTo>
                    <a:cubicBezTo>
                      <a:pt x="1039" y="2359"/>
                      <a:pt x="1153" y="2245"/>
                      <a:pt x="1153" y="2105"/>
                    </a:cubicBezTo>
                    <a:lnTo>
                      <a:pt x="1153" y="1686"/>
                    </a:lnTo>
                    <a:cubicBezTo>
                      <a:pt x="1505" y="1578"/>
                      <a:pt x="1762" y="1250"/>
                      <a:pt x="1762" y="862"/>
                    </a:cubicBezTo>
                    <a:cubicBezTo>
                      <a:pt x="1762" y="387"/>
                      <a:pt x="1375" y="1"/>
                      <a:pt x="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0"/>
              <p:cNvSpPr/>
              <p:nvPr/>
            </p:nvSpPr>
            <p:spPr>
              <a:xfrm>
                <a:off x="7238110" y="2698043"/>
                <a:ext cx="250381" cy="371082"/>
              </a:xfrm>
              <a:custGeom>
                <a:avLst/>
                <a:gdLst/>
                <a:ahLst/>
                <a:cxnLst/>
                <a:rect l="l" t="t" r="r" b="b"/>
                <a:pathLst>
                  <a:path w="8783" h="13017" extrusionOk="0">
                    <a:moveTo>
                      <a:pt x="2207" y="628"/>
                    </a:moveTo>
                    <a:cubicBezTo>
                      <a:pt x="2401" y="824"/>
                      <a:pt x="2704" y="1193"/>
                      <a:pt x="2700" y="1596"/>
                    </a:cubicBezTo>
                    <a:cubicBezTo>
                      <a:pt x="2695" y="1999"/>
                      <a:pt x="2398" y="2366"/>
                      <a:pt x="2205" y="2561"/>
                    </a:cubicBezTo>
                    <a:cubicBezTo>
                      <a:pt x="2001" y="2344"/>
                      <a:pt x="1733" y="1971"/>
                      <a:pt x="1737" y="1593"/>
                    </a:cubicBezTo>
                    <a:cubicBezTo>
                      <a:pt x="1740" y="1190"/>
                      <a:pt x="2022" y="824"/>
                      <a:pt x="2207" y="628"/>
                    </a:cubicBezTo>
                    <a:close/>
                    <a:moveTo>
                      <a:pt x="6568" y="628"/>
                    </a:moveTo>
                    <a:cubicBezTo>
                      <a:pt x="6763" y="824"/>
                      <a:pt x="7066" y="1193"/>
                      <a:pt x="7062" y="1596"/>
                    </a:cubicBezTo>
                    <a:cubicBezTo>
                      <a:pt x="7059" y="1999"/>
                      <a:pt x="6760" y="2366"/>
                      <a:pt x="6567" y="2561"/>
                    </a:cubicBezTo>
                    <a:cubicBezTo>
                      <a:pt x="6363" y="2344"/>
                      <a:pt x="6095" y="1971"/>
                      <a:pt x="6099" y="1593"/>
                    </a:cubicBezTo>
                    <a:cubicBezTo>
                      <a:pt x="6102" y="1191"/>
                      <a:pt x="6384" y="824"/>
                      <a:pt x="6568" y="628"/>
                    </a:cubicBezTo>
                    <a:close/>
                    <a:moveTo>
                      <a:pt x="594" y="2300"/>
                    </a:moveTo>
                    <a:lnTo>
                      <a:pt x="594" y="2300"/>
                    </a:lnTo>
                    <a:cubicBezTo>
                      <a:pt x="863" y="2308"/>
                      <a:pt x="1322" y="2368"/>
                      <a:pt x="1610" y="2650"/>
                    </a:cubicBezTo>
                    <a:cubicBezTo>
                      <a:pt x="1881" y="2915"/>
                      <a:pt x="1955" y="3369"/>
                      <a:pt x="1964" y="3666"/>
                    </a:cubicBezTo>
                    <a:cubicBezTo>
                      <a:pt x="1688" y="3664"/>
                      <a:pt x="1217" y="3616"/>
                      <a:pt x="931" y="3335"/>
                    </a:cubicBezTo>
                    <a:cubicBezTo>
                      <a:pt x="667" y="3077"/>
                      <a:pt x="595" y="2623"/>
                      <a:pt x="594" y="2300"/>
                    </a:cubicBezTo>
                    <a:close/>
                    <a:moveTo>
                      <a:pt x="4957" y="2300"/>
                    </a:moveTo>
                    <a:lnTo>
                      <a:pt x="4957" y="2300"/>
                    </a:lnTo>
                    <a:cubicBezTo>
                      <a:pt x="5227" y="2308"/>
                      <a:pt x="5684" y="2368"/>
                      <a:pt x="5973" y="2650"/>
                    </a:cubicBezTo>
                    <a:cubicBezTo>
                      <a:pt x="5990" y="2666"/>
                      <a:pt x="6006" y="2683"/>
                      <a:pt x="6021" y="2702"/>
                    </a:cubicBezTo>
                    <a:cubicBezTo>
                      <a:pt x="6029" y="2711"/>
                      <a:pt x="6036" y="2722"/>
                      <a:pt x="6047" y="2732"/>
                    </a:cubicBezTo>
                    <a:cubicBezTo>
                      <a:pt x="6258" y="3002"/>
                      <a:pt x="6320" y="3399"/>
                      <a:pt x="6327" y="3666"/>
                    </a:cubicBezTo>
                    <a:cubicBezTo>
                      <a:pt x="6050" y="3664"/>
                      <a:pt x="5579" y="3616"/>
                      <a:pt x="5293" y="3335"/>
                    </a:cubicBezTo>
                    <a:cubicBezTo>
                      <a:pt x="5007" y="3054"/>
                      <a:pt x="4957" y="2579"/>
                      <a:pt x="4957" y="2300"/>
                    </a:cubicBezTo>
                    <a:close/>
                    <a:moveTo>
                      <a:pt x="3840" y="2302"/>
                    </a:moveTo>
                    <a:lnTo>
                      <a:pt x="3840" y="2302"/>
                    </a:lnTo>
                    <a:cubicBezTo>
                      <a:pt x="3839" y="2578"/>
                      <a:pt x="3791" y="3051"/>
                      <a:pt x="3503" y="3335"/>
                    </a:cubicBezTo>
                    <a:cubicBezTo>
                      <a:pt x="3217" y="3618"/>
                      <a:pt x="2745" y="3666"/>
                      <a:pt x="2472" y="3669"/>
                    </a:cubicBezTo>
                    <a:cubicBezTo>
                      <a:pt x="2481" y="3371"/>
                      <a:pt x="2554" y="2916"/>
                      <a:pt x="2826" y="2651"/>
                    </a:cubicBezTo>
                    <a:cubicBezTo>
                      <a:pt x="3112" y="2369"/>
                      <a:pt x="3571" y="2309"/>
                      <a:pt x="3840" y="2302"/>
                    </a:cubicBezTo>
                    <a:close/>
                    <a:moveTo>
                      <a:pt x="8202" y="2302"/>
                    </a:moveTo>
                    <a:cubicBezTo>
                      <a:pt x="8201" y="2578"/>
                      <a:pt x="8154" y="3051"/>
                      <a:pt x="7865" y="3335"/>
                    </a:cubicBezTo>
                    <a:cubicBezTo>
                      <a:pt x="7579" y="3618"/>
                      <a:pt x="7107" y="3666"/>
                      <a:pt x="6834" y="3669"/>
                    </a:cubicBezTo>
                    <a:cubicBezTo>
                      <a:pt x="6843" y="3371"/>
                      <a:pt x="6915" y="2916"/>
                      <a:pt x="7188" y="2651"/>
                    </a:cubicBezTo>
                    <a:cubicBezTo>
                      <a:pt x="7474" y="2369"/>
                      <a:pt x="7933" y="2309"/>
                      <a:pt x="8202" y="2302"/>
                    </a:cubicBezTo>
                    <a:close/>
                    <a:moveTo>
                      <a:pt x="6559" y="1"/>
                    </a:moveTo>
                    <a:cubicBezTo>
                      <a:pt x="6497" y="1"/>
                      <a:pt x="6438" y="26"/>
                      <a:pt x="6393" y="64"/>
                    </a:cubicBezTo>
                    <a:cubicBezTo>
                      <a:pt x="6294" y="148"/>
                      <a:pt x="5593" y="765"/>
                      <a:pt x="5585" y="1573"/>
                    </a:cubicBezTo>
                    <a:cubicBezTo>
                      <a:pt x="5584" y="1678"/>
                      <a:pt x="5597" y="1782"/>
                      <a:pt x="5617" y="1879"/>
                    </a:cubicBezTo>
                    <a:cubicBezTo>
                      <a:pt x="5332" y="1795"/>
                      <a:pt x="5057" y="1778"/>
                      <a:pt x="4879" y="1778"/>
                    </a:cubicBezTo>
                    <a:cubicBezTo>
                      <a:pt x="4787" y="1778"/>
                      <a:pt x="4721" y="1782"/>
                      <a:pt x="4692" y="1785"/>
                    </a:cubicBezTo>
                    <a:cubicBezTo>
                      <a:pt x="4630" y="1789"/>
                      <a:pt x="4570" y="1815"/>
                      <a:pt x="4525" y="1864"/>
                    </a:cubicBezTo>
                    <a:cubicBezTo>
                      <a:pt x="4483" y="1909"/>
                      <a:pt x="4459" y="1963"/>
                      <a:pt x="4455" y="2020"/>
                    </a:cubicBezTo>
                    <a:cubicBezTo>
                      <a:pt x="4440" y="2159"/>
                      <a:pt x="4362" y="3132"/>
                      <a:pt x="4932" y="3696"/>
                    </a:cubicBezTo>
                    <a:cubicBezTo>
                      <a:pt x="5345" y="4107"/>
                      <a:pt x="5966" y="4176"/>
                      <a:pt x="6320" y="4178"/>
                    </a:cubicBezTo>
                    <a:lnTo>
                      <a:pt x="6320" y="4914"/>
                    </a:lnTo>
                    <a:lnTo>
                      <a:pt x="2464" y="4914"/>
                    </a:lnTo>
                    <a:lnTo>
                      <a:pt x="2464" y="4183"/>
                    </a:lnTo>
                    <a:cubicBezTo>
                      <a:pt x="2820" y="4181"/>
                      <a:pt x="3439" y="4113"/>
                      <a:pt x="3852" y="3706"/>
                    </a:cubicBezTo>
                    <a:cubicBezTo>
                      <a:pt x="4416" y="3152"/>
                      <a:pt x="4346" y="2195"/>
                      <a:pt x="4328" y="2044"/>
                    </a:cubicBezTo>
                    <a:cubicBezTo>
                      <a:pt x="4325" y="1983"/>
                      <a:pt x="4298" y="1923"/>
                      <a:pt x="4250" y="1878"/>
                    </a:cubicBezTo>
                    <a:cubicBezTo>
                      <a:pt x="4206" y="1836"/>
                      <a:pt x="4152" y="1813"/>
                      <a:pt x="4098" y="1807"/>
                    </a:cubicBezTo>
                    <a:cubicBezTo>
                      <a:pt x="4072" y="1804"/>
                      <a:pt x="4002" y="1799"/>
                      <a:pt x="3902" y="1799"/>
                    </a:cubicBezTo>
                    <a:cubicBezTo>
                      <a:pt x="3723" y="1799"/>
                      <a:pt x="3448" y="1817"/>
                      <a:pt x="3164" y="1902"/>
                    </a:cubicBezTo>
                    <a:cubicBezTo>
                      <a:pt x="3185" y="1807"/>
                      <a:pt x="3199" y="1710"/>
                      <a:pt x="3199" y="1611"/>
                    </a:cubicBezTo>
                    <a:cubicBezTo>
                      <a:pt x="3205" y="821"/>
                      <a:pt x="2481" y="196"/>
                      <a:pt x="2361" y="98"/>
                    </a:cubicBezTo>
                    <a:cubicBezTo>
                      <a:pt x="2316" y="59"/>
                      <a:pt x="2258" y="35"/>
                      <a:pt x="2193" y="35"/>
                    </a:cubicBezTo>
                    <a:cubicBezTo>
                      <a:pt x="2130" y="35"/>
                      <a:pt x="2072" y="58"/>
                      <a:pt x="2030" y="97"/>
                    </a:cubicBezTo>
                    <a:cubicBezTo>
                      <a:pt x="1929" y="179"/>
                      <a:pt x="1229" y="792"/>
                      <a:pt x="1222" y="1596"/>
                    </a:cubicBezTo>
                    <a:cubicBezTo>
                      <a:pt x="1219" y="1701"/>
                      <a:pt x="1232" y="1803"/>
                      <a:pt x="1253" y="1900"/>
                    </a:cubicBezTo>
                    <a:cubicBezTo>
                      <a:pt x="967" y="1816"/>
                      <a:pt x="693" y="1799"/>
                      <a:pt x="515" y="1799"/>
                    </a:cubicBezTo>
                    <a:cubicBezTo>
                      <a:pt x="423" y="1799"/>
                      <a:pt x="357" y="1803"/>
                      <a:pt x="328" y="1806"/>
                    </a:cubicBezTo>
                    <a:cubicBezTo>
                      <a:pt x="265" y="1810"/>
                      <a:pt x="205" y="1836"/>
                      <a:pt x="160" y="1882"/>
                    </a:cubicBezTo>
                    <a:cubicBezTo>
                      <a:pt x="119" y="1927"/>
                      <a:pt x="96" y="1983"/>
                      <a:pt x="92" y="2038"/>
                    </a:cubicBezTo>
                    <a:cubicBezTo>
                      <a:pt x="77" y="2180"/>
                      <a:pt x="0" y="3144"/>
                      <a:pt x="568" y="3702"/>
                    </a:cubicBezTo>
                    <a:cubicBezTo>
                      <a:pt x="982" y="4108"/>
                      <a:pt x="1602" y="4178"/>
                      <a:pt x="1956" y="4180"/>
                    </a:cubicBezTo>
                    <a:lnTo>
                      <a:pt x="1956" y="4910"/>
                    </a:lnTo>
                    <a:lnTo>
                      <a:pt x="340" y="4910"/>
                    </a:lnTo>
                    <a:cubicBezTo>
                      <a:pt x="213" y="4910"/>
                      <a:pt x="101" y="5000"/>
                      <a:pt x="83" y="5126"/>
                    </a:cubicBezTo>
                    <a:cubicBezTo>
                      <a:pt x="60" y="5283"/>
                      <a:pt x="181" y="5417"/>
                      <a:pt x="333" y="5417"/>
                    </a:cubicBezTo>
                    <a:lnTo>
                      <a:pt x="6942" y="5417"/>
                    </a:lnTo>
                    <a:lnTo>
                      <a:pt x="2773" y="12636"/>
                    </a:lnTo>
                    <a:cubicBezTo>
                      <a:pt x="2704" y="12757"/>
                      <a:pt x="2745" y="12913"/>
                      <a:pt x="2866" y="12982"/>
                    </a:cubicBezTo>
                    <a:cubicBezTo>
                      <a:pt x="2907" y="13004"/>
                      <a:pt x="2952" y="13016"/>
                      <a:pt x="2994" y="13016"/>
                    </a:cubicBezTo>
                    <a:cubicBezTo>
                      <a:pt x="3082" y="13016"/>
                      <a:pt x="3166" y="12971"/>
                      <a:pt x="3214" y="12889"/>
                    </a:cubicBezTo>
                    <a:lnTo>
                      <a:pt x="7528" y="5417"/>
                    </a:lnTo>
                    <a:lnTo>
                      <a:pt x="8157" y="5420"/>
                    </a:lnTo>
                    <a:cubicBezTo>
                      <a:pt x="8310" y="5420"/>
                      <a:pt x="8432" y="5285"/>
                      <a:pt x="8409" y="5130"/>
                    </a:cubicBezTo>
                    <a:cubicBezTo>
                      <a:pt x="8390" y="5004"/>
                      <a:pt x="8277" y="4914"/>
                      <a:pt x="8150" y="4914"/>
                    </a:cubicBezTo>
                    <a:lnTo>
                      <a:pt x="6829" y="4914"/>
                    </a:lnTo>
                    <a:lnTo>
                      <a:pt x="6829" y="4178"/>
                    </a:lnTo>
                    <a:cubicBezTo>
                      <a:pt x="7186" y="4176"/>
                      <a:pt x="7804" y="4107"/>
                      <a:pt x="8217" y="3696"/>
                    </a:cubicBezTo>
                    <a:cubicBezTo>
                      <a:pt x="8782" y="3138"/>
                      <a:pt x="8710" y="2177"/>
                      <a:pt x="8694" y="2023"/>
                    </a:cubicBezTo>
                    <a:cubicBezTo>
                      <a:pt x="8689" y="1965"/>
                      <a:pt x="8667" y="1909"/>
                      <a:pt x="8625" y="1864"/>
                    </a:cubicBezTo>
                    <a:cubicBezTo>
                      <a:pt x="8580" y="1818"/>
                      <a:pt x="8522" y="1791"/>
                      <a:pt x="8460" y="1785"/>
                    </a:cubicBezTo>
                    <a:cubicBezTo>
                      <a:pt x="8432" y="1782"/>
                      <a:pt x="8364" y="1777"/>
                      <a:pt x="8269" y="1777"/>
                    </a:cubicBezTo>
                    <a:cubicBezTo>
                      <a:pt x="8091" y="1777"/>
                      <a:pt x="7816" y="1795"/>
                      <a:pt x="7531" y="1879"/>
                    </a:cubicBezTo>
                    <a:cubicBezTo>
                      <a:pt x="7550" y="1785"/>
                      <a:pt x="7564" y="1686"/>
                      <a:pt x="7564" y="1587"/>
                    </a:cubicBezTo>
                    <a:cubicBezTo>
                      <a:pt x="7571" y="791"/>
                      <a:pt x="6846" y="163"/>
                      <a:pt x="6726" y="65"/>
                    </a:cubicBezTo>
                    <a:cubicBezTo>
                      <a:pt x="6681" y="26"/>
                      <a:pt x="6622" y="1"/>
                      <a:pt x="6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0"/>
              <p:cNvSpPr/>
              <p:nvPr/>
            </p:nvSpPr>
            <p:spPr>
              <a:xfrm>
                <a:off x="7486867" y="2838072"/>
                <a:ext cx="18216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08" extrusionOk="0">
                    <a:moveTo>
                      <a:pt x="304" y="1"/>
                    </a:moveTo>
                    <a:cubicBezTo>
                      <a:pt x="203" y="1"/>
                      <a:pt x="112" y="58"/>
                      <a:pt x="74" y="152"/>
                    </a:cubicBezTo>
                    <a:cubicBezTo>
                      <a:pt x="1" y="335"/>
                      <a:pt x="134" y="508"/>
                      <a:pt x="308" y="508"/>
                    </a:cubicBezTo>
                    <a:lnTo>
                      <a:pt x="314" y="508"/>
                    </a:lnTo>
                    <a:cubicBezTo>
                      <a:pt x="500" y="508"/>
                      <a:pt x="638" y="311"/>
                      <a:pt x="530" y="115"/>
                    </a:cubicBezTo>
                    <a:cubicBezTo>
                      <a:pt x="491" y="43"/>
                      <a:pt x="412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0"/>
              <p:cNvSpPr/>
              <p:nvPr/>
            </p:nvSpPr>
            <p:spPr>
              <a:xfrm>
                <a:off x="7424549" y="2698813"/>
                <a:ext cx="188378" cy="370141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12984" extrusionOk="0">
                    <a:moveTo>
                      <a:pt x="4390" y="601"/>
                    </a:moveTo>
                    <a:cubicBezTo>
                      <a:pt x="4585" y="797"/>
                      <a:pt x="4888" y="1166"/>
                      <a:pt x="4884" y="1569"/>
                    </a:cubicBezTo>
                    <a:cubicBezTo>
                      <a:pt x="4879" y="1972"/>
                      <a:pt x="4582" y="2339"/>
                      <a:pt x="4389" y="2534"/>
                    </a:cubicBezTo>
                    <a:cubicBezTo>
                      <a:pt x="4185" y="2317"/>
                      <a:pt x="3917" y="1944"/>
                      <a:pt x="3921" y="1566"/>
                    </a:cubicBezTo>
                    <a:cubicBezTo>
                      <a:pt x="3924" y="1164"/>
                      <a:pt x="4206" y="797"/>
                      <a:pt x="4390" y="601"/>
                    </a:cubicBezTo>
                    <a:close/>
                    <a:moveTo>
                      <a:pt x="2779" y="2273"/>
                    </a:moveTo>
                    <a:lnTo>
                      <a:pt x="2779" y="2273"/>
                    </a:lnTo>
                    <a:cubicBezTo>
                      <a:pt x="3049" y="2282"/>
                      <a:pt x="3506" y="2341"/>
                      <a:pt x="3795" y="2623"/>
                    </a:cubicBezTo>
                    <a:cubicBezTo>
                      <a:pt x="4067" y="2888"/>
                      <a:pt x="4140" y="3342"/>
                      <a:pt x="4149" y="3639"/>
                    </a:cubicBezTo>
                    <a:cubicBezTo>
                      <a:pt x="3872" y="3636"/>
                      <a:pt x="3400" y="3586"/>
                      <a:pt x="3115" y="3308"/>
                    </a:cubicBezTo>
                    <a:cubicBezTo>
                      <a:pt x="2829" y="3027"/>
                      <a:pt x="2779" y="2552"/>
                      <a:pt x="2779" y="2273"/>
                    </a:cubicBezTo>
                    <a:close/>
                    <a:moveTo>
                      <a:pt x="6027" y="2275"/>
                    </a:moveTo>
                    <a:lnTo>
                      <a:pt x="6027" y="2275"/>
                    </a:lnTo>
                    <a:cubicBezTo>
                      <a:pt x="6023" y="2596"/>
                      <a:pt x="5952" y="3047"/>
                      <a:pt x="5690" y="3308"/>
                    </a:cubicBezTo>
                    <a:cubicBezTo>
                      <a:pt x="5402" y="3591"/>
                      <a:pt x="4930" y="3639"/>
                      <a:pt x="4657" y="3642"/>
                    </a:cubicBezTo>
                    <a:cubicBezTo>
                      <a:pt x="4666" y="3344"/>
                      <a:pt x="4740" y="2889"/>
                      <a:pt x="5011" y="2624"/>
                    </a:cubicBezTo>
                    <a:cubicBezTo>
                      <a:pt x="5297" y="2342"/>
                      <a:pt x="5757" y="2282"/>
                      <a:pt x="6027" y="2275"/>
                    </a:cubicBezTo>
                    <a:close/>
                    <a:moveTo>
                      <a:pt x="4384" y="1"/>
                    </a:moveTo>
                    <a:cubicBezTo>
                      <a:pt x="4321" y="1"/>
                      <a:pt x="4263" y="23"/>
                      <a:pt x="4218" y="62"/>
                    </a:cubicBezTo>
                    <a:cubicBezTo>
                      <a:pt x="4119" y="145"/>
                      <a:pt x="3418" y="759"/>
                      <a:pt x="3410" y="1561"/>
                    </a:cubicBezTo>
                    <a:cubicBezTo>
                      <a:pt x="3409" y="1666"/>
                      <a:pt x="3422" y="1767"/>
                      <a:pt x="3443" y="1864"/>
                    </a:cubicBezTo>
                    <a:cubicBezTo>
                      <a:pt x="3162" y="1781"/>
                      <a:pt x="2891" y="1764"/>
                      <a:pt x="2712" y="1764"/>
                    </a:cubicBezTo>
                    <a:cubicBezTo>
                      <a:pt x="2617" y="1764"/>
                      <a:pt x="2548" y="1769"/>
                      <a:pt x="2517" y="1771"/>
                    </a:cubicBezTo>
                    <a:cubicBezTo>
                      <a:pt x="2458" y="1774"/>
                      <a:pt x="2403" y="1797"/>
                      <a:pt x="2358" y="1840"/>
                    </a:cubicBezTo>
                    <a:cubicBezTo>
                      <a:pt x="2311" y="1885"/>
                      <a:pt x="2284" y="1945"/>
                      <a:pt x="2278" y="2005"/>
                    </a:cubicBezTo>
                    <a:cubicBezTo>
                      <a:pt x="2263" y="2149"/>
                      <a:pt x="2188" y="3113"/>
                      <a:pt x="2755" y="3667"/>
                    </a:cubicBezTo>
                    <a:cubicBezTo>
                      <a:pt x="3169" y="4074"/>
                      <a:pt x="3788" y="4143"/>
                      <a:pt x="4140" y="4146"/>
                    </a:cubicBezTo>
                    <a:lnTo>
                      <a:pt x="4140" y="4884"/>
                    </a:lnTo>
                    <a:lnTo>
                      <a:pt x="3358" y="4884"/>
                    </a:lnTo>
                    <a:cubicBezTo>
                      <a:pt x="3352" y="4884"/>
                      <a:pt x="3347" y="4884"/>
                      <a:pt x="3342" y="4884"/>
                    </a:cubicBezTo>
                    <a:cubicBezTo>
                      <a:pt x="3210" y="4884"/>
                      <a:pt x="3106" y="4995"/>
                      <a:pt x="3106" y="5130"/>
                    </a:cubicBezTo>
                    <a:cubicBezTo>
                      <a:pt x="3106" y="5271"/>
                      <a:pt x="3358" y="5369"/>
                      <a:pt x="3358" y="5369"/>
                    </a:cubicBezTo>
                    <a:lnTo>
                      <a:pt x="4239" y="5369"/>
                    </a:lnTo>
                    <a:lnTo>
                      <a:pt x="70" y="12603"/>
                    </a:lnTo>
                    <a:cubicBezTo>
                      <a:pt x="0" y="12724"/>
                      <a:pt x="42" y="12880"/>
                      <a:pt x="163" y="12949"/>
                    </a:cubicBezTo>
                    <a:cubicBezTo>
                      <a:pt x="202" y="12971"/>
                      <a:pt x="247" y="12983"/>
                      <a:pt x="291" y="12983"/>
                    </a:cubicBezTo>
                    <a:cubicBezTo>
                      <a:pt x="379" y="12983"/>
                      <a:pt x="463" y="12938"/>
                      <a:pt x="510" y="12856"/>
                    </a:cubicBezTo>
                    <a:lnTo>
                      <a:pt x="4825" y="5393"/>
                    </a:lnTo>
                    <a:lnTo>
                      <a:pt x="6275" y="5393"/>
                    </a:lnTo>
                    <a:cubicBezTo>
                      <a:pt x="6426" y="5393"/>
                      <a:pt x="6547" y="5258"/>
                      <a:pt x="6525" y="5103"/>
                    </a:cubicBezTo>
                    <a:cubicBezTo>
                      <a:pt x="6507" y="4977"/>
                      <a:pt x="6395" y="4887"/>
                      <a:pt x="6267" y="4887"/>
                    </a:cubicBezTo>
                    <a:lnTo>
                      <a:pt x="4651" y="4887"/>
                    </a:lnTo>
                    <a:lnTo>
                      <a:pt x="4651" y="4147"/>
                    </a:lnTo>
                    <a:cubicBezTo>
                      <a:pt x="4651" y="4147"/>
                      <a:pt x="5630" y="4077"/>
                      <a:pt x="6044" y="3669"/>
                    </a:cubicBezTo>
                    <a:cubicBezTo>
                      <a:pt x="6607" y="3117"/>
                      <a:pt x="6535" y="2162"/>
                      <a:pt x="6519" y="2010"/>
                    </a:cubicBezTo>
                    <a:cubicBezTo>
                      <a:pt x="6516" y="1951"/>
                      <a:pt x="6493" y="1894"/>
                      <a:pt x="6450" y="1851"/>
                    </a:cubicBezTo>
                    <a:cubicBezTo>
                      <a:pt x="6405" y="1803"/>
                      <a:pt x="6347" y="1777"/>
                      <a:pt x="6285" y="1773"/>
                    </a:cubicBezTo>
                    <a:cubicBezTo>
                      <a:pt x="6257" y="1770"/>
                      <a:pt x="6189" y="1765"/>
                      <a:pt x="6094" y="1765"/>
                    </a:cubicBezTo>
                    <a:cubicBezTo>
                      <a:pt x="5916" y="1765"/>
                      <a:pt x="5641" y="1783"/>
                      <a:pt x="5356" y="1867"/>
                    </a:cubicBezTo>
                    <a:cubicBezTo>
                      <a:pt x="5377" y="1773"/>
                      <a:pt x="5389" y="1675"/>
                      <a:pt x="5389" y="1576"/>
                    </a:cubicBezTo>
                    <a:cubicBezTo>
                      <a:pt x="5396" y="785"/>
                      <a:pt x="4672" y="161"/>
                      <a:pt x="4552" y="64"/>
                    </a:cubicBezTo>
                    <a:cubicBezTo>
                      <a:pt x="4507" y="25"/>
                      <a:pt x="4449" y="1"/>
                      <a:pt x="43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7" name="Google Shape;507;p40"/>
          <p:cNvGrpSpPr/>
          <p:nvPr/>
        </p:nvGrpSpPr>
        <p:grpSpPr>
          <a:xfrm>
            <a:off x="4761972" y="1642125"/>
            <a:ext cx="424159" cy="345792"/>
            <a:chOff x="3960689" y="2699127"/>
            <a:chExt cx="376328" cy="306798"/>
          </a:xfrm>
        </p:grpSpPr>
        <p:sp>
          <p:nvSpPr>
            <p:cNvPr id="508" name="Google Shape;508;p40"/>
            <p:cNvSpPr/>
            <p:nvPr/>
          </p:nvSpPr>
          <p:spPr>
            <a:xfrm>
              <a:off x="3970923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2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7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7" y="4722"/>
                    <a:pt x="1399" y="5689"/>
                    <a:pt x="1748" y="5860"/>
                  </a:cubicBezTo>
                  <a:lnTo>
                    <a:pt x="1911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0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0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3971265" y="2877014"/>
              <a:ext cx="118591" cy="121642"/>
            </a:xfrm>
            <a:custGeom>
              <a:avLst/>
              <a:gdLst/>
              <a:ahLst/>
              <a:cxnLst/>
              <a:rect l="l" t="t" r="r" b="b"/>
              <a:pathLst>
                <a:path w="4160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6" y="4267"/>
                  </a:lnTo>
                  <a:cubicBezTo>
                    <a:pt x="4022" y="3307"/>
                    <a:pt x="4157" y="2369"/>
                    <a:pt x="4157" y="1934"/>
                  </a:cubicBezTo>
                  <a:cubicBezTo>
                    <a:pt x="4160" y="865"/>
                    <a:pt x="3227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4089485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4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2" y="839"/>
                    <a:pt x="350" y="840"/>
                    <a:pt x="338" y="843"/>
                  </a:cubicBezTo>
                  <a:cubicBezTo>
                    <a:pt x="1" y="923"/>
                    <a:pt x="74" y="2114"/>
                    <a:pt x="501" y="3507"/>
                  </a:cubicBezTo>
                  <a:cubicBezTo>
                    <a:pt x="879" y="4722"/>
                    <a:pt x="1399" y="5689"/>
                    <a:pt x="1749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8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9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80" y="923"/>
                    <a:pt x="3843" y="843"/>
                  </a:cubicBezTo>
                  <a:cubicBezTo>
                    <a:pt x="3831" y="840"/>
                    <a:pt x="3819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4089885" y="2877014"/>
              <a:ext cx="118563" cy="121642"/>
            </a:xfrm>
            <a:custGeom>
              <a:avLst/>
              <a:gdLst/>
              <a:ahLst/>
              <a:cxnLst/>
              <a:rect l="l" t="t" r="r" b="b"/>
              <a:pathLst>
                <a:path w="4159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8" y="4267"/>
                  </a:lnTo>
                  <a:cubicBezTo>
                    <a:pt x="4023" y="3307"/>
                    <a:pt x="4158" y="2369"/>
                    <a:pt x="4158" y="1934"/>
                  </a:cubicBezTo>
                  <a:cubicBezTo>
                    <a:pt x="4158" y="865"/>
                    <a:pt x="3229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4208077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8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9" y="4722"/>
                    <a:pt x="1400" y="5689"/>
                    <a:pt x="1748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4208447" y="2877014"/>
              <a:ext cx="118620" cy="121642"/>
            </a:xfrm>
            <a:custGeom>
              <a:avLst/>
              <a:gdLst/>
              <a:ahLst/>
              <a:cxnLst/>
              <a:rect l="l" t="t" r="r" b="b"/>
              <a:pathLst>
                <a:path w="4161" h="4267" extrusionOk="0">
                  <a:moveTo>
                    <a:pt x="2080" y="1"/>
                  </a:moveTo>
                  <a:cubicBezTo>
                    <a:pt x="932" y="1"/>
                    <a:pt x="1" y="865"/>
                    <a:pt x="1" y="1934"/>
                  </a:cubicBezTo>
                  <a:cubicBezTo>
                    <a:pt x="1" y="2369"/>
                    <a:pt x="136" y="3307"/>
                    <a:pt x="379" y="4267"/>
                  </a:cubicBezTo>
                  <a:lnTo>
                    <a:pt x="3778" y="4267"/>
                  </a:lnTo>
                  <a:cubicBezTo>
                    <a:pt x="4024" y="3307"/>
                    <a:pt x="4159" y="2369"/>
                    <a:pt x="4159" y="1934"/>
                  </a:cubicBezTo>
                  <a:cubicBezTo>
                    <a:pt x="4160" y="865"/>
                    <a:pt x="3230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0"/>
            <p:cNvGrpSpPr/>
            <p:nvPr/>
          </p:nvGrpSpPr>
          <p:grpSpPr>
            <a:xfrm>
              <a:off x="3960689" y="2699127"/>
              <a:ext cx="376328" cy="306798"/>
              <a:chOff x="3960689" y="2699127"/>
              <a:chExt cx="376328" cy="306798"/>
            </a:xfrm>
          </p:grpSpPr>
          <p:sp>
            <p:nvSpPr>
              <p:cNvPr id="515" name="Google Shape;515;p40"/>
              <p:cNvSpPr/>
              <p:nvPr/>
            </p:nvSpPr>
            <p:spPr>
              <a:xfrm>
                <a:off x="4021894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2" y="28"/>
                      <a:pt x="75" y="76"/>
                    </a:cubicBezTo>
                    <a:cubicBezTo>
                      <a:pt x="27" y="124"/>
                      <a:pt x="0" y="188"/>
                      <a:pt x="0" y="257"/>
                    </a:cubicBezTo>
                    <a:cubicBezTo>
                      <a:pt x="0" y="325"/>
                      <a:pt x="26" y="389"/>
                      <a:pt x="75" y="437"/>
                    </a:cubicBezTo>
                    <a:cubicBezTo>
                      <a:pt x="122" y="484"/>
                      <a:pt x="188" y="512"/>
                      <a:pt x="255" y="512"/>
                    </a:cubicBezTo>
                    <a:cubicBezTo>
                      <a:pt x="323" y="512"/>
                      <a:pt x="387" y="485"/>
                      <a:pt x="435" y="437"/>
                    </a:cubicBezTo>
                    <a:cubicBezTo>
                      <a:pt x="482" y="389"/>
                      <a:pt x="510" y="325"/>
                      <a:pt x="510" y="257"/>
                    </a:cubicBezTo>
                    <a:cubicBezTo>
                      <a:pt x="510" y="188"/>
                      <a:pt x="483" y="124"/>
                      <a:pt x="435" y="76"/>
                    </a:cubicBezTo>
                    <a:cubicBezTo>
                      <a:pt x="386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0"/>
              <p:cNvSpPr/>
              <p:nvPr/>
            </p:nvSpPr>
            <p:spPr>
              <a:xfrm>
                <a:off x="4140400" y="2942296"/>
                <a:ext cx="14539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513" extrusionOk="0">
                    <a:moveTo>
                      <a:pt x="255" y="1"/>
                    </a:moveTo>
                    <a:cubicBezTo>
                      <a:pt x="187" y="1"/>
                      <a:pt x="123" y="28"/>
                      <a:pt x="75" y="76"/>
                    </a:cubicBezTo>
                    <a:cubicBezTo>
                      <a:pt x="29" y="124"/>
                      <a:pt x="0" y="188"/>
                      <a:pt x="0" y="257"/>
                    </a:cubicBezTo>
                    <a:cubicBezTo>
                      <a:pt x="0" y="325"/>
                      <a:pt x="27" y="389"/>
                      <a:pt x="75" y="437"/>
                    </a:cubicBezTo>
                    <a:cubicBezTo>
                      <a:pt x="123" y="484"/>
                      <a:pt x="187" y="512"/>
                      <a:pt x="255" y="512"/>
                    </a:cubicBezTo>
                    <a:cubicBezTo>
                      <a:pt x="322" y="512"/>
                      <a:pt x="388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4" y="124"/>
                      <a:pt x="435" y="76"/>
                    </a:cubicBezTo>
                    <a:cubicBezTo>
                      <a:pt x="388" y="29"/>
                      <a:pt x="322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0"/>
              <p:cNvSpPr/>
              <p:nvPr/>
            </p:nvSpPr>
            <p:spPr>
              <a:xfrm>
                <a:off x="4258963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4" y="28"/>
                      <a:pt x="76" y="76"/>
                    </a:cubicBezTo>
                    <a:cubicBezTo>
                      <a:pt x="29" y="124"/>
                      <a:pt x="1" y="188"/>
                      <a:pt x="1" y="257"/>
                    </a:cubicBezTo>
                    <a:cubicBezTo>
                      <a:pt x="1" y="325"/>
                      <a:pt x="28" y="389"/>
                      <a:pt x="76" y="437"/>
                    </a:cubicBezTo>
                    <a:cubicBezTo>
                      <a:pt x="124" y="484"/>
                      <a:pt x="188" y="512"/>
                      <a:pt x="255" y="512"/>
                    </a:cubicBezTo>
                    <a:cubicBezTo>
                      <a:pt x="323" y="512"/>
                      <a:pt x="389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5" y="124"/>
                      <a:pt x="435" y="76"/>
                    </a:cubicBezTo>
                    <a:cubicBezTo>
                      <a:pt x="387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0"/>
              <p:cNvSpPr/>
              <p:nvPr/>
            </p:nvSpPr>
            <p:spPr>
              <a:xfrm>
                <a:off x="3960689" y="2699127"/>
                <a:ext cx="376328" cy="306798"/>
              </a:xfrm>
              <a:custGeom>
                <a:avLst/>
                <a:gdLst/>
                <a:ahLst/>
                <a:cxnLst/>
                <a:rect l="l" t="t" r="r" b="b"/>
                <a:pathLst>
                  <a:path w="13201" h="10762" extrusionOk="0">
                    <a:moveTo>
                      <a:pt x="4123" y="1367"/>
                    </a:moveTo>
                    <a:cubicBezTo>
                      <a:pt x="4152" y="1465"/>
                      <a:pt x="4179" y="1676"/>
                      <a:pt x="4141" y="2066"/>
                    </a:cubicBezTo>
                    <a:cubicBezTo>
                      <a:pt x="4096" y="2525"/>
                      <a:pt x="3973" y="3096"/>
                      <a:pt x="3796" y="3673"/>
                    </a:cubicBezTo>
                    <a:cubicBezTo>
                      <a:pt x="3606" y="4287"/>
                      <a:pt x="3393" y="4803"/>
                      <a:pt x="3194" y="5182"/>
                    </a:cubicBezTo>
                    <a:cubicBezTo>
                      <a:pt x="3290" y="4632"/>
                      <a:pt x="3342" y="3953"/>
                      <a:pt x="3342" y="3237"/>
                    </a:cubicBezTo>
                    <a:cubicBezTo>
                      <a:pt x="3342" y="3076"/>
                      <a:pt x="3341" y="2916"/>
                      <a:pt x="3335" y="2761"/>
                    </a:cubicBezTo>
                    <a:cubicBezTo>
                      <a:pt x="3676" y="1895"/>
                      <a:pt x="3979" y="1484"/>
                      <a:pt x="4123" y="1367"/>
                    </a:cubicBezTo>
                    <a:close/>
                    <a:moveTo>
                      <a:pt x="8278" y="1367"/>
                    </a:moveTo>
                    <a:cubicBezTo>
                      <a:pt x="8305" y="1465"/>
                      <a:pt x="8332" y="1676"/>
                      <a:pt x="8295" y="2066"/>
                    </a:cubicBezTo>
                    <a:cubicBezTo>
                      <a:pt x="8250" y="2525"/>
                      <a:pt x="8128" y="3096"/>
                      <a:pt x="7950" y="3673"/>
                    </a:cubicBezTo>
                    <a:cubicBezTo>
                      <a:pt x="7760" y="4287"/>
                      <a:pt x="7547" y="4803"/>
                      <a:pt x="7347" y="5182"/>
                    </a:cubicBezTo>
                    <a:cubicBezTo>
                      <a:pt x="7443" y="4632"/>
                      <a:pt x="7496" y="3953"/>
                      <a:pt x="7496" y="3237"/>
                    </a:cubicBezTo>
                    <a:cubicBezTo>
                      <a:pt x="7496" y="3076"/>
                      <a:pt x="7494" y="2916"/>
                      <a:pt x="7488" y="2761"/>
                    </a:cubicBezTo>
                    <a:cubicBezTo>
                      <a:pt x="7830" y="1895"/>
                      <a:pt x="8133" y="1484"/>
                      <a:pt x="8278" y="1367"/>
                    </a:cubicBezTo>
                    <a:close/>
                    <a:moveTo>
                      <a:pt x="12441" y="1367"/>
                    </a:moveTo>
                    <a:cubicBezTo>
                      <a:pt x="12469" y="1465"/>
                      <a:pt x="12495" y="1676"/>
                      <a:pt x="12457" y="2066"/>
                    </a:cubicBezTo>
                    <a:cubicBezTo>
                      <a:pt x="12412" y="2525"/>
                      <a:pt x="12291" y="3096"/>
                      <a:pt x="12112" y="3673"/>
                    </a:cubicBezTo>
                    <a:cubicBezTo>
                      <a:pt x="11924" y="4287"/>
                      <a:pt x="11711" y="4803"/>
                      <a:pt x="11511" y="5182"/>
                    </a:cubicBezTo>
                    <a:cubicBezTo>
                      <a:pt x="11607" y="4632"/>
                      <a:pt x="11660" y="3953"/>
                      <a:pt x="11660" y="3237"/>
                    </a:cubicBezTo>
                    <a:cubicBezTo>
                      <a:pt x="11660" y="3076"/>
                      <a:pt x="11657" y="2916"/>
                      <a:pt x="11652" y="2761"/>
                    </a:cubicBezTo>
                    <a:cubicBezTo>
                      <a:pt x="11993" y="1895"/>
                      <a:pt x="12297" y="1484"/>
                      <a:pt x="12441" y="1367"/>
                    </a:cubicBezTo>
                    <a:close/>
                    <a:moveTo>
                      <a:pt x="777" y="1369"/>
                    </a:moveTo>
                    <a:cubicBezTo>
                      <a:pt x="923" y="1489"/>
                      <a:pt x="1236" y="1916"/>
                      <a:pt x="1579" y="2788"/>
                    </a:cubicBezTo>
                    <a:cubicBezTo>
                      <a:pt x="1575" y="2935"/>
                      <a:pt x="1572" y="3085"/>
                      <a:pt x="1572" y="3237"/>
                    </a:cubicBezTo>
                    <a:cubicBezTo>
                      <a:pt x="1572" y="3968"/>
                      <a:pt x="1626" y="4659"/>
                      <a:pt x="1725" y="5214"/>
                    </a:cubicBezTo>
                    <a:cubicBezTo>
                      <a:pt x="1527" y="4845"/>
                      <a:pt x="1305" y="4325"/>
                      <a:pt x="1106" y="3673"/>
                    </a:cubicBezTo>
                    <a:cubicBezTo>
                      <a:pt x="929" y="3094"/>
                      <a:pt x="806" y="2525"/>
                      <a:pt x="761" y="2066"/>
                    </a:cubicBezTo>
                    <a:cubicBezTo>
                      <a:pt x="723" y="1678"/>
                      <a:pt x="749" y="1466"/>
                      <a:pt x="777" y="1369"/>
                    </a:cubicBezTo>
                    <a:close/>
                    <a:moveTo>
                      <a:pt x="4931" y="1369"/>
                    </a:moveTo>
                    <a:cubicBezTo>
                      <a:pt x="5078" y="1489"/>
                      <a:pt x="5390" y="1916"/>
                      <a:pt x="5733" y="2788"/>
                    </a:cubicBezTo>
                    <a:cubicBezTo>
                      <a:pt x="5730" y="2935"/>
                      <a:pt x="5725" y="3085"/>
                      <a:pt x="5725" y="3237"/>
                    </a:cubicBezTo>
                    <a:cubicBezTo>
                      <a:pt x="5725" y="3967"/>
                      <a:pt x="5779" y="4659"/>
                      <a:pt x="5880" y="5214"/>
                    </a:cubicBezTo>
                    <a:cubicBezTo>
                      <a:pt x="5680" y="4844"/>
                      <a:pt x="5460" y="4325"/>
                      <a:pt x="5259" y="3673"/>
                    </a:cubicBezTo>
                    <a:cubicBezTo>
                      <a:pt x="5081" y="3094"/>
                      <a:pt x="4959" y="2523"/>
                      <a:pt x="4915" y="2066"/>
                    </a:cubicBezTo>
                    <a:cubicBezTo>
                      <a:pt x="4877" y="1678"/>
                      <a:pt x="4903" y="1465"/>
                      <a:pt x="4931" y="1369"/>
                    </a:cubicBezTo>
                    <a:close/>
                    <a:moveTo>
                      <a:pt x="9095" y="1369"/>
                    </a:moveTo>
                    <a:cubicBezTo>
                      <a:pt x="9240" y="1489"/>
                      <a:pt x="9554" y="1916"/>
                      <a:pt x="9897" y="2788"/>
                    </a:cubicBezTo>
                    <a:cubicBezTo>
                      <a:pt x="9893" y="2935"/>
                      <a:pt x="9890" y="3085"/>
                      <a:pt x="9890" y="3237"/>
                    </a:cubicBezTo>
                    <a:cubicBezTo>
                      <a:pt x="9890" y="3967"/>
                      <a:pt x="9943" y="4659"/>
                      <a:pt x="10042" y="5214"/>
                    </a:cubicBezTo>
                    <a:cubicBezTo>
                      <a:pt x="9845" y="4844"/>
                      <a:pt x="9623" y="4325"/>
                      <a:pt x="9422" y="3673"/>
                    </a:cubicBezTo>
                    <a:cubicBezTo>
                      <a:pt x="9245" y="3094"/>
                      <a:pt x="9122" y="2523"/>
                      <a:pt x="9077" y="2066"/>
                    </a:cubicBezTo>
                    <a:cubicBezTo>
                      <a:pt x="9040" y="1678"/>
                      <a:pt x="9067" y="1465"/>
                      <a:pt x="9095" y="1369"/>
                    </a:cubicBezTo>
                    <a:close/>
                    <a:moveTo>
                      <a:pt x="2456" y="554"/>
                    </a:moveTo>
                    <a:cubicBezTo>
                      <a:pt x="2516" y="660"/>
                      <a:pt x="2606" y="892"/>
                      <a:pt x="2684" y="1330"/>
                    </a:cubicBezTo>
                    <a:cubicBezTo>
                      <a:pt x="2780" y="1858"/>
                      <a:pt x="2832" y="2534"/>
                      <a:pt x="2832" y="3235"/>
                    </a:cubicBezTo>
                    <a:cubicBezTo>
                      <a:pt x="2832" y="3935"/>
                      <a:pt x="2780" y="4614"/>
                      <a:pt x="2684" y="5140"/>
                    </a:cubicBezTo>
                    <a:cubicBezTo>
                      <a:pt x="2606" y="5575"/>
                      <a:pt x="2516" y="5807"/>
                      <a:pt x="2456" y="5915"/>
                    </a:cubicBezTo>
                    <a:cubicBezTo>
                      <a:pt x="2396" y="5809"/>
                      <a:pt x="2306" y="5576"/>
                      <a:pt x="2227" y="5140"/>
                    </a:cubicBezTo>
                    <a:cubicBezTo>
                      <a:pt x="2132" y="4613"/>
                      <a:pt x="2080" y="3935"/>
                      <a:pt x="2080" y="3235"/>
                    </a:cubicBezTo>
                    <a:cubicBezTo>
                      <a:pt x="2080" y="2534"/>
                      <a:pt x="2132" y="1858"/>
                      <a:pt x="2227" y="1330"/>
                    </a:cubicBezTo>
                    <a:cubicBezTo>
                      <a:pt x="2306" y="895"/>
                      <a:pt x="2396" y="663"/>
                      <a:pt x="2456" y="554"/>
                    </a:cubicBezTo>
                    <a:close/>
                    <a:moveTo>
                      <a:pt x="6610" y="554"/>
                    </a:moveTo>
                    <a:cubicBezTo>
                      <a:pt x="6670" y="660"/>
                      <a:pt x="6760" y="892"/>
                      <a:pt x="6839" y="1330"/>
                    </a:cubicBezTo>
                    <a:cubicBezTo>
                      <a:pt x="6934" y="1858"/>
                      <a:pt x="6986" y="2534"/>
                      <a:pt x="6986" y="3235"/>
                    </a:cubicBezTo>
                    <a:cubicBezTo>
                      <a:pt x="6986" y="3935"/>
                      <a:pt x="6934" y="4614"/>
                      <a:pt x="6839" y="5140"/>
                    </a:cubicBezTo>
                    <a:cubicBezTo>
                      <a:pt x="6760" y="5575"/>
                      <a:pt x="6670" y="5807"/>
                      <a:pt x="6610" y="5915"/>
                    </a:cubicBezTo>
                    <a:cubicBezTo>
                      <a:pt x="6550" y="5809"/>
                      <a:pt x="6460" y="5576"/>
                      <a:pt x="6382" y="5140"/>
                    </a:cubicBezTo>
                    <a:cubicBezTo>
                      <a:pt x="6286" y="4613"/>
                      <a:pt x="6234" y="3935"/>
                      <a:pt x="6234" y="3235"/>
                    </a:cubicBezTo>
                    <a:cubicBezTo>
                      <a:pt x="6234" y="2534"/>
                      <a:pt x="6286" y="1858"/>
                      <a:pt x="6382" y="1330"/>
                    </a:cubicBezTo>
                    <a:cubicBezTo>
                      <a:pt x="6460" y="895"/>
                      <a:pt x="6550" y="663"/>
                      <a:pt x="6610" y="554"/>
                    </a:cubicBezTo>
                    <a:close/>
                    <a:moveTo>
                      <a:pt x="10774" y="554"/>
                    </a:moveTo>
                    <a:cubicBezTo>
                      <a:pt x="10832" y="660"/>
                      <a:pt x="10924" y="892"/>
                      <a:pt x="11002" y="1330"/>
                    </a:cubicBezTo>
                    <a:cubicBezTo>
                      <a:pt x="11098" y="1858"/>
                      <a:pt x="11150" y="2534"/>
                      <a:pt x="11150" y="3235"/>
                    </a:cubicBezTo>
                    <a:cubicBezTo>
                      <a:pt x="11150" y="3935"/>
                      <a:pt x="11098" y="4614"/>
                      <a:pt x="11002" y="5140"/>
                    </a:cubicBezTo>
                    <a:cubicBezTo>
                      <a:pt x="10924" y="5575"/>
                      <a:pt x="10832" y="5807"/>
                      <a:pt x="10774" y="5915"/>
                    </a:cubicBezTo>
                    <a:cubicBezTo>
                      <a:pt x="10714" y="5809"/>
                      <a:pt x="10624" y="5576"/>
                      <a:pt x="10545" y="5140"/>
                    </a:cubicBezTo>
                    <a:cubicBezTo>
                      <a:pt x="10449" y="4613"/>
                      <a:pt x="10396" y="3935"/>
                      <a:pt x="10396" y="3235"/>
                    </a:cubicBezTo>
                    <a:cubicBezTo>
                      <a:pt x="10396" y="2534"/>
                      <a:pt x="10449" y="1858"/>
                      <a:pt x="10545" y="1330"/>
                    </a:cubicBezTo>
                    <a:cubicBezTo>
                      <a:pt x="10624" y="895"/>
                      <a:pt x="10714" y="663"/>
                      <a:pt x="10774" y="554"/>
                    </a:cubicBezTo>
                    <a:close/>
                    <a:moveTo>
                      <a:pt x="8686" y="2839"/>
                    </a:moveTo>
                    <a:cubicBezTo>
                      <a:pt x="8755" y="3177"/>
                      <a:pt x="8843" y="3515"/>
                      <a:pt x="8938" y="3821"/>
                    </a:cubicBezTo>
                    <a:cubicBezTo>
                      <a:pt x="9187" y="4632"/>
                      <a:pt x="9593" y="5614"/>
                      <a:pt x="10018" y="6091"/>
                    </a:cubicBezTo>
                    <a:cubicBezTo>
                      <a:pt x="9440" y="6273"/>
                      <a:pt x="8963" y="6666"/>
                      <a:pt x="8687" y="7170"/>
                    </a:cubicBezTo>
                    <a:cubicBezTo>
                      <a:pt x="8578" y="6966"/>
                      <a:pt x="8431" y="6776"/>
                      <a:pt x="8251" y="6609"/>
                    </a:cubicBezTo>
                    <a:cubicBezTo>
                      <a:pt x="7995" y="6369"/>
                      <a:pt x="7688" y="6196"/>
                      <a:pt x="7353" y="6089"/>
                    </a:cubicBezTo>
                    <a:cubicBezTo>
                      <a:pt x="7784" y="5611"/>
                      <a:pt x="8191" y="4620"/>
                      <a:pt x="8436" y="3821"/>
                    </a:cubicBezTo>
                    <a:cubicBezTo>
                      <a:pt x="8528" y="3515"/>
                      <a:pt x="8617" y="3175"/>
                      <a:pt x="8686" y="2839"/>
                    </a:cubicBezTo>
                    <a:close/>
                    <a:moveTo>
                      <a:pt x="4528" y="2860"/>
                    </a:moveTo>
                    <a:cubicBezTo>
                      <a:pt x="4595" y="3190"/>
                      <a:pt x="4684" y="3521"/>
                      <a:pt x="4775" y="3821"/>
                    </a:cubicBezTo>
                    <a:cubicBezTo>
                      <a:pt x="5025" y="4632"/>
                      <a:pt x="5432" y="5617"/>
                      <a:pt x="5857" y="6092"/>
                    </a:cubicBezTo>
                    <a:cubicBezTo>
                      <a:pt x="5280" y="6278"/>
                      <a:pt x="4804" y="6668"/>
                      <a:pt x="4531" y="7171"/>
                    </a:cubicBezTo>
                    <a:cubicBezTo>
                      <a:pt x="4420" y="6968"/>
                      <a:pt x="4273" y="6779"/>
                      <a:pt x="4093" y="6611"/>
                    </a:cubicBezTo>
                    <a:cubicBezTo>
                      <a:pt x="3837" y="6374"/>
                      <a:pt x="3531" y="6197"/>
                      <a:pt x="3200" y="6092"/>
                    </a:cubicBezTo>
                    <a:cubicBezTo>
                      <a:pt x="3627" y="5612"/>
                      <a:pt x="4036" y="4620"/>
                      <a:pt x="4280" y="3821"/>
                    </a:cubicBezTo>
                    <a:cubicBezTo>
                      <a:pt x="4373" y="3521"/>
                      <a:pt x="4460" y="3190"/>
                      <a:pt x="4528" y="2860"/>
                    </a:cubicBezTo>
                    <a:close/>
                    <a:moveTo>
                      <a:pt x="2465" y="6482"/>
                    </a:moveTo>
                    <a:cubicBezTo>
                      <a:pt x="2952" y="6485"/>
                      <a:pt x="3410" y="6662"/>
                      <a:pt x="3753" y="6979"/>
                    </a:cubicBezTo>
                    <a:cubicBezTo>
                      <a:pt x="4093" y="7297"/>
                      <a:pt x="4280" y="7718"/>
                      <a:pt x="4280" y="8164"/>
                    </a:cubicBezTo>
                    <a:cubicBezTo>
                      <a:pt x="4280" y="8260"/>
                      <a:pt x="4273" y="8384"/>
                      <a:pt x="4261" y="8528"/>
                    </a:cubicBezTo>
                    <a:lnTo>
                      <a:pt x="3182" y="8528"/>
                    </a:lnTo>
                    <a:cubicBezTo>
                      <a:pt x="3054" y="8528"/>
                      <a:pt x="2942" y="8618"/>
                      <a:pt x="2922" y="8744"/>
                    </a:cubicBezTo>
                    <a:cubicBezTo>
                      <a:pt x="2900" y="8901"/>
                      <a:pt x="3021" y="9033"/>
                      <a:pt x="3173" y="9033"/>
                    </a:cubicBezTo>
                    <a:lnTo>
                      <a:pt x="4218" y="9033"/>
                    </a:lnTo>
                    <a:cubicBezTo>
                      <a:pt x="4162" y="9393"/>
                      <a:pt x="4083" y="9815"/>
                      <a:pt x="3975" y="10252"/>
                    </a:cubicBezTo>
                    <a:lnTo>
                      <a:pt x="947" y="10252"/>
                    </a:lnTo>
                    <a:lnTo>
                      <a:pt x="947" y="10237"/>
                    </a:lnTo>
                    <a:lnTo>
                      <a:pt x="948" y="10237"/>
                    </a:lnTo>
                    <a:cubicBezTo>
                      <a:pt x="920" y="10123"/>
                      <a:pt x="893" y="10009"/>
                      <a:pt x="870" y="9898"/>
                    </a:cubicBezTo>
                    <a:lnTo>
                      <a:pt x="1527" y="9898"/>
                    </a:lnTo>
                    <a:cubicBezTo>
                      <a:pt x="1654" y="9898"/>
                      <a:pt x="1767" y="9808"/>
                      <a:pt x="1785" y="9682"/>
                    </a:cubicBezTo>
                    <a:cubicBezTo>
                      <a:pt x="1807" y="9525"/>
                      <a:pt x="1686" y="9391"/>
                      <a:pt x="1534" y="9391"/>
                    </a:cubicBezTo>
                    <a:lnTo>
                      <a:pt x="806" y="9391"/>
                    </a:lnTo>
                    <a:cubicBezTo>
                      <a:pt x="794" y="9391"/>
                      <a:pt x="783" y="9391"/>
                      <a:pt x="773" y="9393"/>
                    </a:cubicBezTo>
                    <a:cubicBezTo>
                      <a:pt x="678" y="8862"/>
                      <a:pt x="628" y="8414"/>
                      <a:pt x="628" y="8161"/>
                    </a:cubicBezTo>
                    <a:cubicBezTo>
                      <a:pt x="628" y="7958"/>
                      <a:pt x="667" y="7765"/>
                      <a:pt x="738" y="7585"/>
                    </a:cubicBezTo>
                    <a:cubicBezTo>
                      <a:pt x="753" y="7588"/>
                      <a:pt x="768" y="7590"/>
                      <a:pt x="783" y="7590"/>
                    </a:cubicBezTo>
                    <a:lnTo>
                      <a:pt x="1890" y="7590"/>
                    </a:lnTo>
                    <a:cubicBezTo>
                      <a:pt x="2017" y="7590"/>
                      <a:pt x="2129" y="7500"/>
                      <a:pt x="2149" y="7374"/>
                    </a:cubicBezTo>
                    <a:cubicBezTo>
                      <a:pt x="2171" y="7216"/>
                      <a:pt x="2050" y="7083"/>
                      <a:pt x="1897" y="7083"/>
                    </a:cubicBezTo>
                    <a:lnTo>
                      <a:pt x="1053" y="7083"/>
                    </a:lnTo>
                    <a:cubicBezTo>
                      <a:pt x="1388" y="6716"/>
                      <a:pt x="1888" y="6482"/>
                      <a:pt x="2449" y="6482"/>
                    </a:cubicBezTo>
                    <a:close/>
                    <a:moveTo>
                      <a:pt x="4531" y="10001"/>
                    </a:moveTo>
                    <a:cubicBezTo>
                      <a:pt x="4549" y="10084"/>
                      <a:pt x="4568" y="10168"/>
                      <a:pt x="4586" y="10252"/>
                    </a:cubicBezTo>
                    <a:lnTo>
                      <a:pt x="4474" y="10252"/>
                    </a:lnTo>
                    <a:cubicBezTo>
                      <a:pt x="4493" y="10168"/>
                      <a:pt x="4511" y="10084"/>
                      <a:pt x="4531" y="10001"/>
                    </a:cubicBezTo>
                    <a:close/>
                    <a:moveTo>
                      <a:pt x="8687" y="10001"/>
                    </a:moveTo>
                    <a:cubicBezTo>
                      <a:pt x="8707" y="10084"/>
                      <a:pt x="8725" y="10168"/>
                      <a:pt x="8744" y="10252"/>
                    </a:cubicBezTo>
                    <a:lnTo>
                      <a:pt x="8632" y="10252"/>
                    </a:lnTo>
                    <a:cubicBezTo>
                      <a:pt x="8653" y="10168"/>
                      <a:pt x="8671" y="10084"/>
                      <a:pt x="8687" y="10001"/>
                    </a:cubicBezTo>
                    <a:close/>
                    <a:moveTo>
                      <a:pt x="6619" y="6482"/>
                    </a:moveTo>
                    <a:cubicBezTo>
                      <a:pt x="7109" y="6483"/>
                      <a:pt x="7566" y="6662"/>
                      <a:pt x="7909" y="6982"/>
                    </a:cubicBezTo>
                    <a:cubicBezTo>
                      <a:pt x="8251" y="7299"/>
                      <a:pt x="8439" y="7720"/>
                      <a:pt x="8439" y="8167"/>
                    </a:cubicBezTo>
                    <a:cubicBezTo>
                      <a:pt x="8439" y="8261"/>
                      <a:pt x="8431" y="8386"/>
                      <a:pt x="8418" y="8529"/>
                    </a:cubicBezTo>
                    <a:lnTo>
                      <a:pt x="7338" y="8529"/>
                    </a:lnTo>
                    <a:cubicBezTo>
                      <a:pt x="7211" y="8529"/>
                      <a:pt x="7098" y="8619"/>
                      <a:pt x="7080" y="8745"/>
                    </a:cubicBezTo>
                    <a:cubicBezTo>
                      <a:pt x="7058" y="8903"/>
                      <a:pt x="7179" y="9036"/>
                      <a:pt x="7331" y="9036"/>
                    </a:cubicBezTo>
                    <a:lnTo>
                      <a:pt x="8374" y="9036"/>
                    </a:lnTo>
                    <a:cubicBezTo>
                      <a:pt x="8320" y="9396"/>
                      <a:pt x="8239" y="9817"/>
                      <a:pt x="8133" y="10253"/>
                    </a:cubicBezTo>
                    <a:lnTo>
                      <a:pt x="5105" y="10253"/>
                    </a:lnTo>
                    <a:lnTo>
                      <a:pt x="5105" y="10237"/>
                    </a:lnTo>
                    <a:lnTo>
                      <a:pt x="5108" y="10237"/>
                    </a:lnTo>
                    <a:cubicBezTo>
                      <a:pt x="5079" y="10123"/>
                      <a:pt x="5052" y="10009"/>
                      <a:pt x="5030" y="9898"/>
                    </a:cubicBezTo>
                    <a:lnTo>
                      <a:pt x="5686" y="9898"/>
                    </a:lnTo>
                    <a:cubicBezTo>
                      <a:pt x="5814" y="9898"/>
                      <a:pt x="5926" y="9808"/>
                      <a:pt x="5944" y="9682"/>
                    </a:cubicBezTo>
                    <a:cubicBezTo>
                      <a:pt x="5967" y="9525"/>
                      <a:pt x="5845" y="9391"/>
                      <a:pt x="5694" y="9391"/>
                    </a:cubicBezTo>
                    <a:lnTo>
                      <a:pt x="4962" y="9391"/>
                    </a:lnTo>
                    <a:cubicBezTo>
                      <a:pt x="4952" y="9391"/>
                      <a:pt x="4940" y="9391"/>
                      <a:pt x="4931" y="9393"/>
                    </a:cubicBezTo>
                    <a:cubicBezTo>
                      <a:pt x="4835" y="8862"/>
                      <a:pt x="4786" y="8414"/>
                      <a:pt x="4786" y="8161"/>
                    </a:cubicBezTo>
                    <a:cubicBezTo>
                      <a:pt x="4786" y="7958"/>
                      <a:pt x="4825" y="7765"/>
                      <a:pt x="4895" y="7585"/>
                    </a:cubicBezTo>
                    <a:cubicBezTo>
                      <a:pt x="4910" y="7588"/>
                      <a:pt x="4925" y="7590"/>
                      <a:pt x="4940" y="7590"/>
                    </a:cubicBezTo>
                    <a:lnTo>
                      <a:pt x="6048" y="7590"/>
                    </a:lnTo>
                    <a:cubicBezTo>
                      <a:pt x="6175" y="7590"/>
                      <a:pt x="6288" y="7500"/>
                      <a:pt x="6307" y="7374"/>
                    </a:cubicBezTo>
                    <a:cubicBezTo>
                      <a:pt x="6330" y="7216"/>
                      <a:pt x="6207" y="7083"/>
                      <a:pt x="6055" y="7083"/>
                    </a:cubicBezTo>
                    <a:lnTo>
                      <a:pt x="5210" y="7083"/>
                    </a:lnTo>
                    <a:cubicBezTo>
                      <a:pt x="5544" y="6717"/>
                      <a:pt x="6045" y="6483"/>
                      <a:pt x="6602" y="6482"/>
                    </a:cubicBezTo>
                    <a:close/>
                    <a:moveTo>
                      <a:pt x="10783" y="6482"/>
                    </a:moveTo>
                    <a:cubicBezTo>
                      <a:pt x="11270" y="6485"/>
                      <a:pt x="11727" y="6662"/>
                      <a:pt x="12070" y="6982"/>
                    </a:cubicBezTo>
                    <a:cubicBezTo>
                      <a:pt x="12411" y="7299"/>
                      <a:pt x="12598" y="7720"/>
                      <a:pt x="12598" y="8167"/>
                    </a:cubicBezTo>
                    <a:cubicBezTo>
                      <a:pt x="12598" y="8261"/>
                      <a:pt x="12591" y="8386"/>
                      <a:pt x="12577" y="8529"/>
                    </a:cubicBezTo>
                    <a:lnTo>
                      <a:pt x="11498" y="8529"/>
                    </a:lnTo>
                    <a:cubicBezTo>
                      <a:pt x="11370" y="8529"/>
                      <a:pt x="11258" y="8619"/>
                      <a:pt x="11240" y="8745"/>
                    </a:cubicBezTo>
                    <a:cubicBezTo>
                      <a:pt x="11218" y="8903"/>
                      <a:pt x="11339" y="9036"/>
                      <a:pt x="11490" y="9036"/>
                    </a:cubicBezTo>
                    <a:lnTo>
                      <a:pt x="12537" y="9036"/>
                    </a:lnTo>
                    <a:cubicBezTo>
                      <a:pt x="12481" y="9396"/>
                      <a:pt x="12402" y="9817"/>
                      <a:pt x="12294" y="10253"/>
                    </a:cubicBezTo>
                    <a:lnTo>
                      <a:pt x="9266" y="10253"/>
                    </a:lnTo>
                    <a:lnTo>
                      <a:pt x="9266" y="10237"/>
                    </a:lnTo>
                    <a:lnTo>
                      <a:pt x="9267" y="10237"/>
                    </a:lnTo>
                    <a:cubicBezTo>
                      <a:pt x="9239" y="10123"/>
                      <a:pt x="9212" y="10009"/>
                      <a:pt x="9190" y="9898"/>
                    </a:cubicBezTo>
                    <a:lnTo>
                      <a:pt x="9846" y="9898"/>
                    </a:lnTo>
                    <a:cubicBezTo>
                      <a:pt x="9973" y="9898"/>
                      <a:pt x="10086" y="9808"/>
                      <a:pt x="10104" y="9682"/>
                    </a:cubicBezTo>
                    <a:cubicBezTo>
                      <a:pt x="10126" y="9525"/>
                      <a:pt x="10005" y="9391"/>
                      <a:pt x="9854" y="9391"/>
                    </a:cubicBezTo>
                    <a:lnTo>
                      <a:pt x="9122" y="9391"/>
                    </a:lnTo>
                    <a:cubicBezTo>
                      <a:pt x="9112" y="9391"/>
                      <a:pt x="9100" y="9391"/>
                      <a:pt x="9091" y="9393"/>
                    </a:cubicBezTo>
                    <a:cubicBezTo>
                      <a:pt x="8995" y="8862"/>
                      <a:pt x="8945" y="8414"/>
                      <a:pt x="8945" y="8161"/>
                    </a:cubicBezTo>
                    <a:cubicBezTo>
                      <a:pt x="8945" y="7958"/>
                      <a:pt x="8984" y="7765"/>
                      <a:pt x="9055" y="7585"/>
                    </a:cubicBezTo>
                    <a:cubicBezTo>
                      <a:pt x="9070" y="7588"/>
                      <a:pt x="9085" y="7590"/>
                      <a:pt x="9100" y="7590"/>
                    </a:cubicBezTo>
                    <a:lnTo>
                      <a:pt x="10207" y="7590"/>
                    </a:lnTo>
                    <a:cubicBezTo>
                      <a:pt x="10335" y="7590"/>
                      <a:pt x="10447" y="7500"/>
                      <a:pt x="10467" y="7374"/>
                    </a:cubicBezTo>
                    <a:cubicBezTo>
                      <a:pt x="10489" y="7216"/>
                      <a:pt x="10366" y="7083"/>
                      <a:pt x="10215" y="7083"/>
                    </a:cubicBezTo>
                    <a:lnTo>
                      <a:pt x="9369" y="7083"/>
                    </a:lnTo>
                    <a:cubicBezTo>
                      <a:pt x="9705" y="6716"/>
                      <a:pt x="10206" y="6482"/>
                      <a:pt x="10766" y="6482"/>
                    </a:cubicBezTo>
                    <a:close/>
                    <a:moveTo>
                      <a:pt x="2452" y="0"/>
                    </a:moveTo>
                    <a:cubicBezTo>
                      <a:pt x="2134" y="0"/>
                      <a:pt x="1912" y="344"/>
                      <a:pt x="1756" y="1078"/>
                    </a:cubicBezTo>
                    <a:cubicBezTo>
                      <a:pt x="1714" y="1281"/>
                      <a:pt x="1678" y="1505"/>
                      <a:pt x="1650" y="1747"/>
                    </a:cubicBezTo>
                    <a:cubicBezTo>
                      <a:pt x="1575" y="1610"/>
                      <a:pt x="1501" y="1484"/>
                      <a:pt x="1426" y="1376"/>
                    </a:cubicBezTo>
                    <a:cubicBezTo>
                      <a:pt x="1333" y="1238"/>
                      <a:pt x="1064" y="839"/>
                      <a:pt x="732" y="839"/>
                    </a:cubicBezTo>
                    <a:cubicBezTo>
                      <a:pt x="700" y="839"/>
                      <a:pt x="669" y="843"/>
                      <a:pt x="637" y="850"/>
                    </a:cubicBezTo>
                    <a:cubicBezTo>
                      <a:pt x="554" y="868"/>
                      <a:pt x="440" y="922"/>
                      <a:pt x="353" y="1071"/>
                    </a:cubicBezTo>
                    <a:cubicBezTo>
                      <a:pt x="73" y="1562"/>
                      <a:pt x="317" y="2866"/>
                      <a:pt x="614" y="3833"/>
                    </a:cubicBezTo>
                    <a:cubicBezTo>
                      <a:pt x="863" y="4644"/>
                      <a:pt x="1269" y="5626"/>
                      <a:pt x="1695" y="6101"/>
                    </a:cubicBezTo>
                    <a:cubicBezTo>
                      <a:pt x="774" y="6393"/>
                      <a:pt x="112" y="7213"/>
                      <a:pt x="112" y="8174"/>
                    </a:cubicBezTo>
                    <a:cubicBezTo>
                      <a:pt x="112" y="8555"/>
                      <a:pt x="209" y="9342"/>
                      <a:pt x="421" y="10253"/>
                    </a:cubicBezTo>
                    <a:lnTo>
                      <a:pt x="284" y="10253"/>
                    </a:lnTo>
                    <a:cubicBezTo>
                      <a:pt x="254" y="10253"/>
                      <a:pt x="226" y="10265"/>
                      <a:pt x="205" y="10288"/>
                    </a:cubicBezTo>
                    <a:cubicBezTo>
                      <a:pt x="1" y="10505"/>
                      <a:pt x="151" y="10761"/>
                      <a:pt x="361" y="10761"/>
                    </a:cubicBezTo>
                    <a:lnTo>
                      <a:pt x="12839" y="10761"/>
                    </a:lnTo>
                    <a:cubicBezTo>
                      <a:pt x="13049" y="10761"/>
                      <a:pt x="13201" y="10505"/>
                      <a:pt x="12995" y="10288"/>
                    </a:cubicBezTo>
                    <a:cubicBezTo>
                      <a:pt x="12982" y="10265"/>
                      <a:pt x="12955" y="10252"/>
                      <a:pt x="12925" y="10252"/>
                    </a:cubicBezTo>
                    <a:lnTo>
                      <a:pt x="12790" y="10252"/>
                    </a:lnTo>
                    <a:cubicBezTo>
                      <a:pt x="13001" y="9340"/>
                      <a:pt x="13100" y="8552"/>
                      <a:pt x="13100" y="8174"/>
                    </a:cubicBezTo>
                    <a:cubicBezTo>
                      <a:pt x="13100" y="7585"/>
                      <a:pt x="12854" y="7035"/>
                      <a:pt x="12411" y="6621"/>
                    </a:cubicBezTo>
                    <a:cubicBezTo>
                      <a:pt x="12154" y="6383"/>
                      <a:pt x="11849" y="6206"/>
                      <a:pt x="11517" y="6101"/>
                    </a:cubicBezTo>
                    <a:cubicBezTo>
                      <a:pt x="11945" y="5624"/>
                      <a:pt x="12352" y="4631"/>
                      <a:pt x="12598" y="3833"/>
                    </a:cubicBezTo>
                    <a:cubicBezTo>
                      <a:pt x="12895" y="2866"/>
                      <a:pt x="13142" y="1562"/>
                      <a:pt x="12859" y="1071"/>
                    </a:cubicBezTo>
                    <a:cubicBezTo>
                      <a:pt x="12772" y="922"/>
                      <a:pt x="12658" y="868"/>
                      <a:pt x="12576" y="850"/>
                    </a:cubicBezTo>
                    <a:cubicBezTo>
                      <a:pt x="12544" y="843"/>
                      <a:pt x="12512" y="839"/>
                      <a:pt x="12481" y="839"/>
                    </a:cubicBezTo>
                    <a:cubicBezTo>
                      <a:pt x="12155" y="839"/>
                      <a:pt x="11889" y="1226"/>
                      <a:pt x="11796" y="1361"/>
                    </a:cubicBezTo>
                    <a:cubicBezTo>
                      <a:pt x="11721" y="1469"/>
                      <a:pt x="11646" y="1594"/>
                      <a:pt x="11571" y="1730"/>
                    </a:cubicBezTo>
                    <a:cubicBezTo>
                      <a:pt x="11543" y="1496"/>
                      <a:pt x="11507" y="1278"/>
                      <a:pt x="11466" y="1078"/>
                    </a:cubicBezTo>
                    <a:cubicBezTo>
                      <a:pt x="11311" y="342"/>
                      <a:pt x="11092" y="0"/>
                      <a:pt x="10771" y="0"/>
                    </a:cubicBezTo>
                    <a:cubicBezTo>
                      <a:pt x="10453" y="0"/>
                      <a:pt x="10231" y="344"/>
                      <a:pt x="10075" y="1078"/>
                    </a:cubicBezTo>
                    <a:cubicBezTo>
                      <a:pt x="10033" y="1281"/>
                      <a:pt x="9997" y="1505"/>
                      <a:pt x="9969" y="1747"/>
                    </a:cubicBezTo>
                    <a:cubicBezTo>
                      <a:pt x="9894" y="1610"/>
                      <a:pt x="9821" y="1484"/>
                      <a:pt x="9746" y="1376"/>
                    </a:cubicBezTo>
                    <a:cubicBezTo>
                      <a:pt x="9652" y="1238"/>
                      <a:pt x="9383" y="839"/>
                      <a:pt x="9051" y="839"/>
                    </a:cubicBezTo>
                    <a:cubicBezTo>
                      <a:pt x="9020" y="839"/>
                      <a:pt x="8988" y="843"/>
                      <a:pt x="8956" y="850"/>
                    </a:cubicBezTo>
                    <a:cubicBezTo>
                      <a:pt x="8876" y="868"/>
                      <a:pt x="8768" y="919"/>
                      <a:pt x="8684" y="1056"/>
                    </a:cubicBezTo>
                    <a:cubicBezTo>
                      <a:pt x="8599" y="919"/>
                      <a:pt x="8491" y="868"/>
                      <a:pt x="8412" y="850"/>
                    </a:cubicBezTo>
                    <a:cubicBezTo>
                      <a:pt x="8380" y="843"/>
                      <a:pt x="8348" y="839"/>
                      <a:pt x="8317" y="839"/>
                    </a:cubicBezTo>
                    <a:cubicBezTo>
                      <a:pt x="7991" y="839"/>
                      <a:pt x="7725" y="1226"/>
                      <a:pt x="7632" y="1361"/>
                    </a:cubicBezTo>
                    <a:cubicBezTo>
                      <a:pt x="7557" y="1469"/>
                      <a:pt x="7482" y="1594"/>
                      <a:pt x="7407" y="1730"/>
                    </a:cubicBezTo>
                    <a:cubicBezTo>
                      <a:pt x="7380" y="1496"/>
                      <a:pt x="7344" y="1278"/>
                      <a:pt x="7302" y="1078"/>
                    </a:cubicBezTo>
                    <a:cubicBezTo>
                      <a:pt x="7148" y="342"/>
                      <a:pt x="6928" y="0"/>
                      <a:pt x="6608" y="0"/>
                    </a:cubicBezTo>
                    <a:cubicBezTo>
                      <a:pt x="6288" y="0"/>
                      <a:pt x="6069" y="344"/>
                      <a:pt x="5913" y="1078"/>
                    </a:cubicBezTo>
                    <a:cubicBezTo>
                      <a:pt x="5869" y="1281"/>
                      <a:pt x="5833" y="1505"/>
                      <a:pt x="5806" y="1747"/>
                    </a:cubicBezTo>
                    <a:cubicBezTo>
                      <a:pt x="5731" y="1610"/>
                      <a:pt x="5658" y="1484"/>
                      <a:pt x="5583" y="1376"/>
                    </a:cubicBezTo>
                    <a:cubicBezTo>
                      <a:pt x="5489" y="1238"/>
                      <a:pt x="5219" y="839"/>
                      <a:pt x="4887" y="839"/>
                    </a:cubicBezTo>
                    <a:cubicBezTo>
                      <a:pt x="4856" y="839"/>
                      <a:pt x="4824" y="843"/>
                      <a:pt x="4792" y="850"/>
                    </a:cubicBezTo>
                    <a:cubicBezTo>
                      <a:pt x="4715" y="868"/>
                      <a:pt x="4607" y="918"/>
                      <a:pt x="4525" y="1048"/>
                    </a:cubicBezTo>
                    <a:cubicBezTo>
                      <a:pt x="4439" y="918"/>
                      <a:pt x="4333" y="868"/>
                      <a:pt x="4256" y="850"/>
                    </a:cubicBezTo>
                    <a:cubicBezTo>
                      <a:pt x="4224" y="843"/>
                      <a:pt x="4193" y="839"/>
                      <a:pt x="4162" y="839"/>
                    </a:cubicBezTo>
                    <a:cubicBezTo>
                      <a:pt x="3835" y="839"/>
                      <a:pt x="3569" y="1226"/>
                      <a:pt x="3477" y="1361"/>
                    </a:cubicBezTo>
                    <a:cubicBezTo>
                      <a:pt x="3402" y="1469"/>
                      <a:pt x="3327" y="1594"/>
                      <a:pt x="3252" y="1730"/>
                    </a:cubicBezTo>
                    <a:cubicBezTo>
                      <a:pt x="3224" y="1496"/>
                      <a:pt x="3188" y="1278"/>
                      <a:pt x="3147" y="1078"/>
                    </a:cubicBezTo>
                    <a:cubicBezTo>
                      <a:pt x="2991" y="342"/>
                      <a:pt x="2773" y="0"/>
                      <a:pt x="2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9" name="Google Shape;519;p40"/>
          <p:cNvGrpSpPr/>
          <p:nvPr/>
        </p:nvGrpSpPr>
        <p:grpSpPr>
          <a:xfrm>
            <a:off x="829733" y="1606536"/>
            <a:ext cx="422327" cy="416994"/>
            <a:chOff x="2338925" y="2091603"/>
            <a:chExt cx="374703" cy="369970"/>
          </a:xfrm>
        </p:grpSpPr>
        <p:sp>
          <p:nvSpPr>
            <p:cNvPr id="520" name="Google Shape;520;p40"/>
            <p:cNvSpPr/>
            <p:nvPr/>
          </p:nvSpPr>
          <p:spPr>
            <a:xfrm>
              <a:off x="2524025" y="2233058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4" y="0"/>
                  </a:moveTo>
                  <a:cubicBezTo>
                    <a:pt x="1453" y="0"/>
                    <a:pt x="873" y="48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0"/>
                    <a:pt x="1509" y="1427"/>
                  </a:cubicBezTo>
                  <a:cubicBezTo>
                    <a:pt x="2011" y="936"/>
                    <a:pt x="1902" y="14"/>
                    <a:pt x="1899" y="6"/>
                  </a:cubicBezTo>
                  <a:cubicBezTo>
                    <a:pt x="1898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2578132" y="223322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2474678" y="223314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2471485" y="2233029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3" y="907"/>
                    <a:pt x="1508" y="414"/>
                  </a:cubicBezTo>
                  <a:cubicBezTo>
                    <a:pt x="1140" y="51"/>
                    <a:pt x="56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2649885" y="2233058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2" y="411"/>
                  </a:cubicBezTo>
                  <a:cubicBezTo>
                    <a:pt x="0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2597289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9" y="0"/>
                  </a:moveTo>
                  <a:cubicBezTo>
                    <a:pt x="177" y="0"/>
                    <a:pt x="113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3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39" y="51"/>
                    <a:pt x="562" y="0"/>
                    <a:pt x="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2398364" y="2233058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2345767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40" y="51"/>
                    <a:pt x="563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2524025" y="2367157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7" y="0"/>
                  </a:moveTo>
                  <a:cubicBezTo>
                    <a:pt x="1457" y="0"/>
                    <a:pt x="874" y="48"/>
                    <a:pt x="503" y="411"/>
                  </a:cubicBezTo>
                  <a:cubicBezTo>
                    <a:pt x="1" y="904"/>
                    <a:pt x="91" y="1809"/>
                    <a:pt x="91" y="1812"/>
                  </a:cubicBezTo>
                  <a:cubicBezTo>
                    <a:pt x="91" y="1812"/>
                    <a:pt x="179" y="1823"/>
                    <a:pt x="314" y="1823"/>
                  </a:cubicBezTo>
                  <a:cubicBezTo>
                    <a:pt x="618" y="1823"/>
                    <a:pt x="1161" y="1770"/>
                    <a:pt x="1509" y="1429"/>
                  </a:cubicBezTo>
                  <a:cubicBezTo>
                    <a:pt x="2011" y="938"/>
                    <a:pt x="1902" y="14"/>
                    <a:pt x="1899" y="6"/>
                  </a:cubicBezTo>
                  <a:cubicBezTo>
                    <a:pt x="1898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2471485" y="2367128"/>
              <a:ext cx="57329" cy="52083"/>
            </a:xfrm>
            <a:custGeom>
              <a:avLst/>
              <a:gdLst/>
              <a:ahLst/>
              <a:cxnLst/>
              <a:rect l="l" t="t" r="r" b="b"/>
              <a:pathLst>
                <a:path w="2011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0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649885" y="2367157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7" y="0"/>
                  </a:moveTo>
                  <a:cubicBezTo>
                    <a:pt x="1456" y="0"/>
                    <a:pt x="873" y="48"/>
                    <a:pt x="502" y="411"/>
                  </a:cubicBezTo>
                  <a:cubicBezTo>
                    <a:pt x="0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2597289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5" y="1"/>
                  </a:moveTo>
                  <a:cubicBezTo>
                    <a:pt x="175" y="1"/>
                    <a:pt x="113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1" y="1774"/>
                    <a:pt x="1398" y="1827"/>
                    <a:pt x="1700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6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2398364" y="2367157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7" y="0"/>
                  </a:moveTo>
                  <a:cubicBezTo>
                    <a:pt x="1456" y="0"/>
                    <a:pt x="874" y="48"/>
                    <a:pt x="503" y="411"/>
                  </a:cubicBezTo>
                  <a:cubicBezTo>
                    <a:pt x="1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2348960" y="236732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2345767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2348960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2524025" y="2098873"/>
              <a:ext cx="57329" cy="51998"/>
            </a:xfrm>
            <a:custGeom>
              <a:avLst/>
              <a:gdLst/>
              <a:ahLst/>
              <a:cxnLst/>
              <a:rect l="l" t="t" r="r" b="b"/>
              <a:pathLst>
                <a:path w="2011" h="1824" extrusionOk="0">
                  <a:moveTo>
                    <a:pt x="1734" y="1"/>
                  </a:moveTo>
                  <a:cubicBezTo>
                    <a:pt x="1453" y="1"/>
                    <a:pt x="873" y="49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1"/>
                    <a:pt x="1509" y="1428"/>
                  </a:cubicBezTo>
                  <a:cubicBezTo>
                    <a:pt x="2011" y="938"/>
                    <a:pt x="1902" y="14"/>
                    <a:pt x="1899" y="7"/>
                  </a:cubicBezTo>
                  <a:cubicBezTo>
                    <a:pt x="1898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2471485" y="2098873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3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2649828" y="2098873"/>
              <a:ext cx="57386" cy="52055"/>
            </a:xfrm>
            <a:custGeom>
              <a:avLst/>
              <a:gdLst/>
              <a:ahLst/>
              <a:cxnLst/>
              <a:rect l="l" t="t" r="r" b="b"/>
              <a:pathLst>
                <a:path w="2013" h="1826" extrusionOk="0">
                  <a:moveTo>
                    <a:pt x="1736" y="1"/>
                  </a:moveTo>
                  <a:cubicBezTo>
                    <a:pt x="1454" y="1"/>
                    <a:pt x="874" y="49"/>
                    <a:pt x="504" y="411"/>
                  </a:cubicBezTo>
                  <a:cubicBezTo>
                    <a:pt x="1" y="906"/>
                    <a:pt x="92" y="1810"/>
                    <a:pt x="92" y="1814"/>
                  </a:cubicBezTo>
                  <a:cubicBezTo>
                    <a:pt x="92" y="1814"/>
                    <a:pt x="180" y="1825"/>
                    <a:pt x="316" y="1825"/>
                  </a:cubicBezTo>
                  <a:cubicBezTo>
                    <a:pt x="619" y="1825"/>
                    <a:pt x="1163" y="1772"/>
                    <a:pt x="1510" y="1431"/>
                  </a:cubicBezTo>
                  <a:cubicBezTo>
                    <a:pt x="2012" y="938"/>
                    <a:pt x="1900" y="14"/>
                    <a:pt x="1900" y="7"/>
                  </a:cubicBezTo>
                  <a:cubicBezTo>
                    <a:pt x="1899" y="7"/>
                    <a:pt x="1837" y="1"/>
                    <a:pt x="17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2597289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6" y="1"/>
                  </a:moveTo>
                  <a:cubicBezTo>
                    <a:pt x="176" y="1"/>
                    <a:pt x="113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3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8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2398364" y="2098873"/>
              <a:ext cx="57300" cy="51998"/>
            </a:xfrm>
            <a:custGeom>
              <a:avLst/>
              <a:gdLst/>
              <a:ahLst/>
              <a:cxnLst/>
              <a:rect l="l" t="t" r="r" b="b"/>
              <a:pathLst>
                <a:path w="2010" h="1824" extrusionOk="0">
                  <a:moveTo>
                    <a:pt x="1734" y="1"/>
                  </a:moveTo>
                  <a:cubicBezTo>
                    <a:pt x="1452" y="1"/>
                    <a:pt x="872" y="49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1"/>
                    <a:pt x="1508" y="1428"/>
                  </a:cubicBezTo>
                  <a:cubicBezTo>
                    <a:pt x="2009" y="938"/>
                    <a:pt x="1898" y="14"/>
                    <a:pt x="1898" y="7"/>
                  </a:cubicBezTo>
                  <a:cubicBezTo>
                    <a:pt x="1897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2345767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2348960" y="2099044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2348960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40"/>
            <p:cNvGrpSpPr/>
            <p:nvPr/>
          </p:nvGrpSpPr>
          <p:grpSpPr>
            <a:xfrm>
              <a:off x="2338925" y="2091603"/>
              <a:ext cx="374703" cy="369970"/>
              <a:chOff x="2338925" y="2091603"/>
              <a:chExt cx="374703" cy="369970"/>
            </a:xfrm>
          </p:grpSpPr>
          <p:sp>
            <p:nvSpPr>
              <p:cNvPr id="559" name="Google Shape;559;p40"/>
              <p:cNvSpPr/>
              <p:nvPr/>
            </p:nvSpPr>
            <p:spPr>
              <a:xfrm>
                <a:off x="2340123" y="2447149"/>
                <a:ext cx="1699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6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0" y="333"/>
                    </a:cubicBezTo>
                    <a:cubicBezTo>
                      <a:pt x="596" y="159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0"/>
              <p:cNvSpPr/>
              <p:nvPr/>
            </p:nvSpPr>
            <p:spPr>
              <a:xfrm>
                <a:off x="2338954" y="2361028"/>
                <a:ext cx="374674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43" h="3525" extrusionOk="0">
                    <a:moveTo>
                      <a:pt x="5006" y="519"/>
                    </a:moveTo>
                    <a:lnTo>
                      <a:pt x="5006" y="519"/>
                    </a:lnTo>
                    <a:cubicBezTo>
                      <a:pt x="5268" y="528"/>
                      <a:pt x="5706" y="587"/>
                      <a:pt x="5982" y="857"/>
                    </a:cubicBezTo>
                    <a:cubicBezTo>
                      <a:pt x="6243" y="1112"/>
                      <a:pt x="6313" y="1546"/>
                      <a:pt x="6322" y="1832"/>
                    </a:cubicBezTo>
                    <a:cubicBezTo>
                      <a:pt x="6055" y="1829"/>
                      <a:pt x="5603" y="1780"/>
                      <a:pt x="5330" y="1513"/>
                    </a:cubicBezTo>
                    <a:cubicBezTo>
                      <a:pt x="5054" y="1243"/>
                      <a:pt x="5007" y="789"/>
                      <a:pt x="5006" y="519"/>
                    </a:cubicBezTo>
                    <a:close/>
                    <a:moveTo>
                      <a:pt x="9416" y="519"/>
                    </a:moveTo>
                    <a:lnTo>
                      <a:pt x="9416" y="519"/>
                    </a:lnTo>
                    <a:cubicBezTo>
                      <a:pt x="9678" y="528"/>
                      <a:pt x="10117" y="587"/>
                      <a:pt x="10392" y="857"/>
                    </a:cubicBezTo>
                    <a:cubicBezTo>
                      <a:pt x="10652" y="1112"/>
                      <a:pt x="10724" y="1546"/>
                      <a:pt x="10733" y="1832"/>
                    </a:cubicBezTo>
                    <a:cubicBezTo>
                      <a:pt x="10470" y="1829"/>
                      <a:pt x="10017" y="1780"/>
                      <a:pt x="9743" y="1513"/>
                    </a:cubicBezTo>
                    <a:cubicBezTo>
                      <a:pt x="9489" y="1266"/>
                      <a:pt x="9420" y="831"/>
                      <a:pt x="9416" y="519"/>
                    </a:cubicBezTo>
                    <a:close/>
                    <a:moveTo>
                      <a:pt x="593" y="519"/>
                    </a:moveTo>
                    <a:lnTo>
                      <a:pt x="593" y="519"/>
                    </a:lnTo>
                    <a:cubicBezTo>
                      <a:pt x="855" y="528"/>
                      <a:pt x="1293" y="587"/>
                      <a:pt x="1569" y="857"/>
                    </a:cubicBezTo>
                    <a:cubicBezTo>
                      <a:pt x="1830" y="1112"/>
                      <a:pt x="1900" y="1546"/>
                      <a:pt x="1909" y="1835"/>
                    </a:cubicBezTo>
                    <a:cubicBezTo>
                      <a:pt x="1642" y="1831"/>
                      <a:pt x="1193" y="1783"/>
                      <a:pt x="917" y="1513"/>
                    </a:cubicBezTo>
                    <a:cubicBezTo>
                      <a:pt x="641" y="1243"/>
                      <a:pt x="595" y="789"/>
                      <a:pt x="593" y="519"/>
                    </a:cubicBezTo>
                    <a:close/>
                    <a:moveTo>
                      <a:pt x="3739" y="519"/>
                    </a:moveTo>
                    <a:cubicBezTo>
                      <a:pt x="3736" y="789"/>
                      <a:pt x="3688" y="1243"/>
                      <a:pt x="3414" y="1513"/>
                    </a:cubicBezTo>
                    <a:cubicBezTo>
                      <a:pt x="3140" y="1783"/>
                      <a:pt x="2690" y="1831"/>
                      <a:pt x="2422" y="1835"/>
                    </a:cubicBezTo>
                    <a:cubicBezTo>
                      <a:pt x="2431" y="1546"/>
                      <a:pt x="2504" y="1112"/>
                      <a:pt x="2762" y="857"/>
                    </a:cubicBezTo>
                    <a:cubicBezTo>
                      <a:pt x="3038" y="587"/>
                      <a:pt x="3477" y="528"/>
                      <a:pt x="3739" y="519"/>
                    </a:cubicBezTo>
                    <a:close/>
                    <a:moveTo>
                      <a:pt x="8149" y="519"/>
                    </a:moveTo>
                    <a:cubicBezTo>
                      <a:pt x="8148" y="789"/>
                      <a:pt x="8098" y="1243"/>
                      <a:pt x="7825" y="1513"/>
                    </a:cubicBezTo>
                    <a:cubicBezTo>
                      <a:pt x="7550" y="1783"/>
                      <a:pt x="7100" y="1831"/>
                      <a:pt x="6832" y="1835"/>
                    </a:cubicBezTo>
                    <a:cubicBezTo>
                      <a:pt x="6842" y="1546"/>
                      <a:pt x="6913" y="1112"/>
                      <a:pt x="7173" y="857"/>
                    </a:cubicBezTo>
                    <a:cubicBezTo>
                      <a:pt x="7449" y="587"/>
                      <a:pt x="7887" y="528"/>
                      <a:pt x="8149" y="519"/>
                    </a:cubicBezTo>
                    <a:close/>
                    <a:moveTo>
                      <a:pt x="12562" y="519"/>
                    </a:moveTo>
                    <a:cubicBezTo>
                      <a:pt x="12561" y="789"/>
                      <a:pt x="12511" y="1243"/>
                      <a:pt x="12238" y="1513"/>
                    </a:cubicBezTo>
                    <a:cubicBezTo>
                      <a:pt x="11963" y="1783"/>
                      <a:pt x="11513" y="1831"/>
                      <a:pt x="11245" y="1835"/>
                    </a:cubicBezTo>
                    <a:cubicBezTo>
                      <a:pt x="11254" y="1546"/>
                      <a:pt x="11327" y="1112"/>
                      <a:pt x="11586" y="857"/>
                    </a:cubicBezTo>
                    <a:cubicBezTo>
                      <a:pt x="11861" y="587"/>
                      <a:pt x="12300" y="528"/>
                      <a:pt x="12562" y="519"/>
                    </a:cubicBezTo>
                    <a:close/>
                    <a:moveTo>
                      <a:pt x="3797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1" y="692"/>
                      <a:pt x="2158" y="806"/>
                    </a:cubicBezTo>
                    <a:cubicBezTo>
                      <a:pt x="2094" y="692"/>
                      <a:pt x="2016" y="582"/>
                      <a:pt x="1915" y="485"/>
                    </a:cubicBezTo>
                    <a:cubicBezTo>
                      <a:pt x="1483" y="61"/>
                      <a:pt x="842" y="1"/>
                      <a:pt x="516" y="1"/>
                    </a:cubicBezTo>
                    <a:cubicBezTo>
                      <a:pt x="422" y="1"/>
                      <a:pt x="354" y="6"/>
                      <a:pt x="325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6" y="131"/>
                      <a:pt x="94" y="185"/>
                      <a:pt x="91" y="241"/>
                    </a:cubicBezTo>
                    <a:cubicBezTo>
                      <a:pt x="76" y="379"/>
                      <a:pt x="1" y="1320"/>
                      <a:pt x="556" y="1864"/>
                    </a:cubicBezTo>
                    <a:cubicBezTo>
                      <a:pt x="959" y="2260"/>
                      <a:pt x="1555" y="2329"/>
                      <a:pt x="1905" y="2332"/>
                    </a:cubicBezTo>
                    <a:lnTo>
                      <a:pt x="1905" y="3018"/>
                    </a:lnTo>
                    <a:lnTo>
                      <a:pt x="1097" y="3018"/>
                    </a:lnTo>
                    <a:cubicBezTo>
                      <a:pt x="969" y="3018"/>
                      <a:pt x="857" y="3108"/>
                      <a:pt x="839" y="3234"/>
                    </a:cubicBezTo>
                    <a:cubicBezTo>
                      <a:pt x="816" y="3391"/>
                      <a:pt x="938" y="3525"/>
                      <a:pt x="1089" y="3525"/>
                    </a:cubicBezTo>
                    <a:lnTo>
                      <a:pt x="12800" y="3525"/>
                    </a:lnTo>
                    <a:cubicBezTo>
                      <a:pt x="12928" y="3525"/>
                      <a:pt x="13040" y="3435"/>
                      <a:pt x="13058" y="3309"/>
                    </a:cubicBezTo>
                    <a:cubicBezTo>
                      <a:pt x="13082" y="3156"/>
                      <a:pt x="12961" y="3021"/>
                      <a:pt x="12809" y="3021"/>
                    </a:cubicBezTo>
                    <a:lnTo>
                      <a:pt x="11239" y="3021"/>
                    </a:lnTo>
                    <a:lnTo>
                      <a:pt x="11239" y="2341"/>
                    </a:lnTo>
                    <a:cubicBezTo>
                      <a:pt x="11591" y="2338"/>
                      <a:pt x="12190" y="2267"/>
                      <a:pt x="12592" y="1874"/>
                    </a:cubicBezTo>
                    <a:cubicBezTo>
                      <a:pt x="13142" y="1335"/>
                      <a:pt x="13073" y="404"/>
                      <a:pt x="13057" y="254"/>
                    </a:cubicBezTo>
                    <a:cubicBezTo>
                      <a:pt x="13052" y="197"/>
                      <a:pt x="13030" y="143"/>
                      <a:pt x="12989" y="98"/>
                    </a:cubicBezTo>
                    <a:cubicBezTo>
                      <a:pt x="12944" y="49"/>
                      <a:pt x="12884" y="22"/>
                      <a:pt x="12823" y="17"/>
                    </a:cubicBezTo>
                    <a:cubicBezTo>
                      <a:pt x="12795" y="15"/>
                      <a:pt x="12725" y="9"/>
                      <a:pt x="12628" y="9"/>
                    </a:cubicBezTo>
                    <a:cubicBezTo>
                      <a:pt x="12302" y="9"/>
                      <a:pt x="11662" y="70"/>
                      <a:pt x="11230" y="495"/>
                    </a:cubicBezTo>
                    <a:cubicBezTo>
                      <a:pt x="11131" y="593"/>
                      <a:pt x="11051" y="701"/>
                      <a:pt x="10988" y="813"/>
                    </a:cubicBezTo>
                    <a:cubicBezTo>
                      <a:pt x="10924" y="699"/>
                      <a:pt x="10846" y="590"/>
                      <a:pt x="10747" y="495"/>
                    </a:cubicBezTo>
                    <a:cubicBezTo>
                      <a:pt x="10313" y="70"/>
                      <a:pt x="9671" y="10"/>
                      <a:pt x="9346" y="10"/>
                    </a:cubicBezTo>
                    <a:cubicBezTo>
                      <a:pt x="9254" y="10"/>
                      <a:pt x="9187" y="15"/>
                      <a:pt x="9158" y="17"/>
                    </a:cubicBezTo>
                    <a:cubicBezTo>
                      <a:pt x="9098" y="20"/>
                      <a:pt x="9040" y="46"/>
                      <a:pt x="8995" y="91"/>
                    </a:cubicBezTo>
                    <a:cubicBezTo>
                      <a:pt x="8950" y="136"/>
                      <a:pt x="8926" y="193"/>
                      <a:pt x="8921" y="251"/>
                    </a:cubicBezTo>
                    <a:cubicBezTo>
                      <a:pt x="8906" y="395"/>
                      <a:pt x="8833" y="1330"/>
                      <a:pt x="9386" y="1874"/>
                    </a:cubicBezTo>
                    <a:cubicBezTo>
                      <a:pt x="9789" y="2269"/>
                      <a:pt x="10387" y="2339"/>
                      <a:pt x="10732" y="2341"/>
                    </a:cubicBezTo>
                    <a:lnTo>
                      <a:pt x="10732" y="3045"/>
                    </a:lnTo>
                    <a:lnTo>
                      <a:pt x="6824" y="3045"/>
                    </a:lnTo>
                    <a:lnTo>
                      <a:pt x="6824" y="2341"/>
                    </a:lnTo>
                    <a:cubicBezTo>
                      <a:pt x="7176" y="2338"/>
                      <a:pt x="7776" y="2267"/>
                      <a:pt x="8178" y="1874"/>
                    </a:cubicBezTo>
                    <a:cubicBezTo>
                      <a:pt x="8728" y="1335"/>
                      <a:pt x="8659" y="404"/>
                      <a:pt x="8642" y="254"/>
                    </a:cubicBezTo>
                    <a:cubicBezTo>
                      <a:pt x="8638" y="197"/>
                      <a:pt x="8615" y="143"/>
                      <a:pt x="8575" y="98"/>
                    </a:cubicBezTo>
                    <a:cubicBezTo>
                      <a:pt x="8530" y="49"/>
                      <a:pt x="8470" y="22"/>
                      <a:pt x="8409" y="17"/>
                    </a:cubicBezTo>
                    <a:cubicBezTo>
                      <a:pt x="8380" y="15"/>
                      <a:pt x="8311" y="9"/>
                      <a:pt x="8214" y="9"/>
                    </a:cubicBezTo>
                    <a:cubicBezTo>
                      <a:pt x="7887" y="9"/>
                      <a:pt x="7248" y="70"/>
                      <a:pt x="6815" y="495"/>
                    </a:cubicBezTo>
                    <a:cubicBezTo>
                      <a:pt x="6716" y="593"/>
                      <a:pt x="6637" y="701"/>
                      <a:pt x="6574" y="815"/>
                    </a:cubicBezTo>
                    <a:cubicBezTo>
                      <a:pt x="6509" y="701"/>
                      <a:pt x="6431" y="593"/>
                      <a:pt x="6333" y="495"/>
                    </a:cubicBezTo>
                    <a:cubicBezTo>
                      <a:pt x="5897" y="70"/>
                      <a:pt x="5255" y="10"/>
                      <a:pt x="4929" y="10"/>
                    </a:cubicBezTo>
                    <a:cubicBezTo>
                      <a:pt x="4837" y="10"/>
                      <a:pt x="4770" y="15"/>
                      <a:pt x="4741" y="17"/>
                    </a:cubicBezTo>
                    <a:cubicBezTo>
                      <a:pt x="4679" y="20"/>
                      <a:pt x="4618" y="49"/>
                      <a:pt x="4573" y="98"/>
                    </a:cubicBezTo>
                    <a:cubicBezTo>
                      <a:pt x="4534" y="142"/>
                      <a:pt x="4511" y="196"/>
                      <a:pt x="4507" y="250"/>
                    </a:cubicBezTo>
                    <a:cubicBezTo>
                      <a:pt x="4492" y="389"/>
                      <a:pt x="4417" y="1329"/>
                      <a:pt x="4971" y="1874"/>
                    </a:cubicBezTo>
                    <a:cubicBezTo>
                      <a:pt x="5375" y="2269"/>
                      <a:pt x="5973" y="2339"/>
                      <a:pt x="6318" y="2341"/>
                    </a:cubicBezTo>
                    <a:lnTo>
                      <a:pt x="6318" y="3018"/>
                    </a:lnTo>
                    <a:lnTo>
                      <a:pt x="2410" y="3018"/>
                    </a:lnTo>
                    <a:lnTo>
                      <a:pt x="2410" y="2332"/>
                    </a:lnTo>
                    <a:cubicBezTo>
                      <a:pt x="2759" y="2327"/>
                      <a:pt x="3357" y="2258"/>
                      <a:pt x="3759" y="1864"/>
                    </a:cubicBezTo>
                    <a:cubicBezTo>
                      <a:pt x="4310" y="1324"/>
                      <a:pt x="4242" y="394"/>
                      <a:pt x="4227" y="244"/>
                    </a:cubicBezTo>
                    <a:cubicBezTo>
                      <a:pt x="4222" y="188"/>
                      <a:pt x="4200" y="133"/>
                      <a:pt x="4159" y="88"/>
                    </a:cubicBezTo>
                    <a:cubicBezTo>
                      <a:pt x="4114" y="40"/>
                      <a:pt x="4054" y="11"/>
                      <a:pt x="3991" y="8"/>
                    </a:cubicBezTo>
                    <a:cubicBezTo>
                      <a:pt x="3963" y="6"/>
                      <a:pt x="3894" y="0"/>
                      <a:pt x="37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0"/>
              <p:cNvSpPr/>
              <p:nvPr/>
            </p:nvSpPr>
            <p:spPr>
              <a:xfrm>
                <a:off x="2695697" y="2312622"/>
                <a:ext cx="17019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08" extrusionOk="0">
                    <a:moveTo>
                      <a:pt x="298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8"/>
                      <a:pt x="131" y="507"/>
                      <a:pt x="297" y="507"/>
                    </a:cubicBezTo>
                    <a:lnTo>
                      <a:pt x="298" y="507"/>
                    </a:lnTo>
                    <a:cubicBezTo>
                      <a:pt x="408" y="507"/>
                      <a:pt x="508" y="440"/>
                      <a:pt x="543" y="335"/>
                    </a:cubicBezTo>
                    <a:cubicBezTo>
                      <a:pt x="597" y="161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0"/>
              <p:cNvSpPr/>
              <p:nvPr/>
            </p:nvSpPr>
            <p:spPr>
              <a:xfrm>
                <a:off x="2339039" y="2226643"/>
                <a:ext cx="374532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38" h="3525" extrusionOk="0">
                    <a:moveTo>
                      <a:pt x="5003" y="504"/>
                    </a:moveTo>
                    <a:lnTo>
                      <a:pt x="5003" y="504"/>
                    </a:lnTo>
                    <a:cubicBezTo>
                      <a:pt x="5265" y="513"/>
                      <a:pt x="5703" y="572"/>
                      <a:pt x="5979" y="842"/>
                    </a:cubicBezTo>
                    <a:cubicBezTo>
                      <a:pt x="6240" y="1096"/>
                      <a:pt x="6310" y="1531"/>
                      <a:pt x="6319" y="1817"/>
                    </a:cubicBezTo>
                    <a:cubicBezTo>
                      <a:pt x="6052" y="1814"/>
                      <a:pt x="5600" y="1765"/>
                      <a:pt x="5327" y="1498"/>
                    </a:cubicBezTo>
                    <a:cubicBezTo>
                      <a:pt x="5051" y="1228"/>
                      <a:pt x="5004" y="774"/>
                      <a:pt x="5003" y="504"/>
                    </a:cubicBezTo>
                    <a:close/>
                    <a:moveTo>
                      <a:pt x="9413" y="504"/>
                    </a:moveTo>
                    <a:lnTo>
                      <a:pt x="9413" y="504"/>
                    </a:lnTo>
                    <a:cubicBezTo>
                      <a:pt x="9675" y="513"/>
                      <a:pt x="10114" y="572"/>
                      <a:pt x="10389" y="842"/>
                    </a:cubicBezTo>
                    <a:cubicBezTo>
                      <a:pt x="10649" y="1096"/>
                      <a:pt x="10721" y="1531"/>
                      <a:pt x="10730" y="1817"/>
                    </a:cubicBezTo>
                    <a:cubicBezTo>
                      <a:pt x="10464" y="1814"/>
                      <a:pt x="10012" y="1765"/>
                      <a:pt x="9740" y="1498"/>
                    </a:cubicBezTo>
                    <a:cubicBezTo>
                      <a:pt x="9486" y="1251"/>
                      <a:pt x="9417" y="816"/>
                      <a:pt x="9413" y="504"/>
                    </a:cubicBezTo>
                    <a:close/>
                    <a:moveTo>
                      <a:pt x="592" y="504"/>
                    </a:moveTo>
                    <a:lnTo>
                      <a:pt x="592" y="504"/>
                    </a:lnTo>
                    <a:cubicBezTo>
                      <a:pt x="854" y="513"/>
                      <a:pt x="1293" y="572"/>
                      <a:pt x="1567" y="842"/>
                    </a:cubicBezTo>
                    <a:cubicBezTo>
                      <a:pt x="1828" y="1096"/>
                      <a:pt x="1899" y="1531"/>
                      <a:pt x="1909" y="1820"/>
                    </a:cubicBezTo>
                    <a:cubicBezTo>
                      <a:pt x="1642" y="1816"/>
                      <a:pt x="1193" y="1768"/>
                      <a:pt x="915" y="1498"/>
                    </a:cubicBezTo>
                    <a:cubicBezTo>
                      <a:pt x="641" y="1228"/>
                      <a:pt x="593" y="774"/>
                      <a:pt x="592" y="504"/>
                    </a:cubicBezTo>
                    <a:close/>
                    <a:moveTo>
                      <a:pt x="3736" y="504"/>
                    </a:moveTo>
                    <a:cubicBezTo>
                      <a:pt x="3733" y="774"/>
                      <a:pt x="3685" y="1228"/>
                      <a:pt x="3411" y="1498"/>
                    </a:cubicBezTo>
                    <a:cubicBezTo>
                      <a:pt x="3137" y="1768"/>
                      <a:pt x="2687" y="1816"/>
                      <a:pt x="2419" y="1820"/>
                    </a:cubicBezTo>
                    <a:cubicBezTo>
                      <a:pt x="2428" y="1530"/>
                      <a:pt x="2501" y="1096"/>
                      <a:pt x="2759" y="842"/>
                    </a:cubicBezTo>
                    <a:cubicBezTo>
                      <a:pt x="3035" y="572"/>
                      <a:pt x="3474" y="513"/>
                      <a:pt x="3736" y="504"/>
                    </a:cubicBezTo>
                    <a:close/>
                    <a:moveTo>
                      <a:pt x="8146" y="504"/>
                    </a:moveTo>
                    <a:cubicBezTo>
                      <a:pt x="8145" y="774"/>
                      <a:pt x="8095" y="1228"/>
                      <a:pt x="7822" y="1498"/>
                    </a:cubicBezTo>
                    <a:cubicBezTo>
                      <a:pt x="7547" y="1768"/>
                      <a:pt x="7097" y="1816"/>
                      <a:pt x="6829" y="1820"/>
                    </a:cubicBezTo>
                    <a:cubicBezTo>
                      <a:pt x="6839" y="1530"/>
                      <a:pt x="6910" y="1096"/>
                      <a:pt x="7170" y="842"/>
                    </a:cubicBezTo>
                    <a:cubicBezTo>
                      <a:pt x="7446" y="572"/>
                      <a:pt x="7884" y="513"/>
                      <a:pt x="8146" y="504"/>
                    </a:cubicBezTo>
                    <a:close/>
                    <a:moveTo>
                      <a:pt x="12559" y="504"/>
                    </a:moveTo>
                    <a:cubicBezTo>
                      <a:pt x="12558" y="774"/>
                      <a:pt x="12508" y="1228"/>
                      <a:pt x="12235" y="1498"/>
                    </a:cubicBezTo>
                    <a:cubicBezTo>
                      <a:pt x="11960" y="1768"/>
                      <a:pt x="11510" y="1816"/>
                      <a:pt x="11242" y="1820"/>
                    </a:cubicBezTo>
                    <a:cubicBezTo>
                      <a:pt x="11251" y="1530"/>
                      <a:pt x="11324" y="1096"/>
                      <a:pt x="11583" y="842"/>
                    </a:cubicBezTo>
                    <a:cubicBezTo>
                      <a:pt x="11858" y="572"/>
                      <a:pt x="12297" y="513"/>
                      <a:pt x="12559" y="504"/>
                    </a:cubicBezTo>
                    <a:close/>
                    <a:moveTo>
                      <a:pt x="3798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2" y="692"/>
                      <a:pt x="2158" y="806"/>
                    </a:cubicBezTo>
                    <a:cubicBezTo>
                      <a:pt x="2095" y="692"/>
                      <a:pt x="2016" y="582"/>
                      <a:pt x="1917" y="485"/>
                    </a:cubicBezTo>
                    <a:cubicBezTo>
                      <a:pt x="1483" y="60"/>
                      <a:pt x="843" y="0"/>
                      <a:pt x="517" y="0"/>
                    </a:cubicBezTo>
                    <a:cubicBezTo>
                      <a:pt x="423" y="0"/>
                      <a:pt x="355" y="5"/>
                      <a:pt x="326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8" y="131"/>
                      <a:pt x="95" y="185"/>
                      <a:pt x="91" y="240"/>
                    </a:cubicBezTo>
                    <a:cubicBezTo>
                      <a:pt x="76" y="378"/>
                      <a:pt x="1" y="1320"/>
                      <a:pt x="556" y="1864"/>
                    </a:cubicBezTo>
                    <a:cubicBezTo>
                      <a:pt x="959" y="2260"/>
                      <a:pt x="1557" y="2328"/>
                      <a:pt x="1905" y="2331"/>
                    </a:cubicBezTo>
                    <a:lnTo>
                      <a:pt x="1905" y="3018"/>
                    </a:lnTo>
                    <a:lnTo>
                      <a:pt x="337" y="3018"/>
                    </a:lnTo>
                    <a:cubicBezTo>
                      <a:pt x="209" y="3018"/>
                      <a:pt x="97" y="3108"/>
                      <a:pt x="79" y="3234"/>
                    </a:cubicBezTo>
                    <a:cubicBezTo>
                      <a:pt x="53" y="3390"/>
                      <a:pt x="173" y="3525"/>
                      <a:pt x="328" y="3525"/>
                    </a:cubicBezTo>
                    <a:lnTo>
                      <a:pt x="12042" y="3525"/>
                    </a:lnTo>
                    <a:cubicBezTo>
                      <a:pt x="12169" y="3525"/>
                      <a:pt x="12282" y="3435"/>
                      <a:pt x="12300" y="3309"/>
                    </a:cubicBezTo>
                    <a:cubicBezTo>
                      <a:pt x="12322" y="3151"/>
                      <a:pt x="12201" y="3019"/>
                      <a:pt x="12050" y="3019"/>
                    </a:cubicBezTo>
                    <a:lnTo>
                      <a:pt x="11239" y="3019"/>
                    </a:lnTo>
                    <a:lnTo>
                      <a:pt x="11239" y="2331"/>
                    </a:lnTo>
                    <a:cubicBezTo>
                      <a:pt x="11586" y="2327"/>
                      <a:pt x="12184" y="2258"/>
                      <a:pt x="12588" y="1865"/>
                    </a:cubicBezTo>
                    <a:cubicBezTo>
                      <a:pt x="13138" y="1326"/>
                      <a:pt x="13069" y="393"/>
                      <a:pt x="13054" y="243"/>
                    </a:cubicBezTo>
                    <a:cubicBezTo>
                      <a:pt x="13049" y="188"/>
                      <a:pt x="13027" y="134"/>
                      <a:pt x="12986" y="89"/>
                    </a:cubicBezTo>
                    <a:cubicBezTo>
                      <a:pt x="12941" y="40"/>
                      <a:pt x="12881" y="11"/>
                      <a:pt x="12820" y="8"/>
                    </a:cubicBezTo>
                    <a:cubicBezTo>
                      <a:pt x="12791" y="5"/>
                      <a:pt x="12722" y="0"/>
                      <a:pt x="12625" y="0"/>
                    </a:cubicBezTo>
                    <a:cubicBezTo>
                      <a:pt x="12298" y="0"/>
                      <a:pt x="11659" y="61"/>
                      <a:pt x="11227" y="485"/>
                    </a:cubicBezTo>
                    <a:cubicBezTo>
                      <a:pt x="11128" y="582"/>
                      <a:pt x="11048" y="692"/>
                      <a:pt x="10985" y="804"/>
                    </a:cubicBezTo>
                    <a:cubicBezTo>
                      <a:pt x="10921" y="690"/>
                      <a:pt x="10843" y="581"/>
                      <a:pt x="10744" y="485"/>
                    </a:cubicBezTo>
                    <a:cubicBezTo>
                      <a:pt x="10310" y="60"/>
                      <a:pt x="9669" y="1"/>
                      <a:pt x="9342" y="1"/>
                    </a:cubicBezTo>
                    <a:cubicBezTo>
                      <a:pt x="9249" y="1"/>
                      <a:pt x="9182" y="5"/>
                      <a:pt x="9152" y="8"/>
                    </a:cubicBezTo>
                    <a:cubicBezTo>
                      <a:pt x="9092" y="11"/>
                      <a:pt x="9035" y="35"/>
                      <a:pt x="8990" y="82"/>
                    </a:cubicBezTo>
                    <a:cubicBezTo>
                      <a:pt x="8945" y="127"/>
                      <a:pt x="8920" y="183"/>
                      <a:pt x="8917" y="242"/>
                    </a:cubicBezTo>
                    <a:cubicBezTo>
                      <a:pt x="8902" y="386"/>
                      <a:pt x="8828" y="1321"/>
                      <a:pt x="9381" y="1864"/>
                    </a:cubicBezTo>
                    <a:cubicBezTo>
                      <a:pt x="9785" y="2260"/>
                      <a:pt x="10381" y="2330"/>
                      <a:pt x="10730" y="2331"/>
                    </a:cubicBezTo>
                    <a:lnTo>
                      <a:pt x="10730" y="3018"/>
                    </a:lnTo>
                    <a:lnTo>
                      <a:pt x="6824" y="3018"/>
                    </a:lnTo>
                    <a:lnTo>
                      <a:pt x="6824" y="2331"/>
                    </a:lnTo>
                    <a:cubicBezTo>
                      <a:pt x="7172" y="2327"/>
                      <a:pt x="7770" y="2258"/>
                      <a:pt x="8173" y="1864"/>
                    </a:cubicBezTo>
                    <a:cubicBezTo>
                      <a:pt x="8723" y="1324"/>
                      <a:pt x="8654" y="393"/>
                      <a:pt x="8639" y="243"/>
                    </a:cubicBezTo>
                    <a:cubicBezTo>
                      <a:pt x="8635" y="188"/>
                      <a:pt x="8612" y="133"/>
                      <a:pt x="8572" y="88"/>
                    </a:cubicBezTo>
                    <a:cubicBezTo>
                      <a:pt x="8527" y="40"/>
                      <a:pt x="8467" y="11"/>
                      <a:pt x="8406" y="8"/>
                    </a:cubicBezTo>
                    <a:cubicBezTo>
                      <a:pt x="8377" y="5"/>
                      <a:pt x="8308" y="0"/>
                      <a:pt x="8210" y="0"/>
                    </a:cubicBezTo>
                    <a:cubicBezTo>
                      <a:pt x="7884" y="0"/>
                      <a:pt x="7244" y="61"/>
                      <a:pt x="6812" y="485"/>
                    </a:cubicBezTo>
                    <a:cubicBezTo>
                      <a:pt x="6713" y="582"/>
                      <a:pt x="6634" y="692"/>
                      <a:pt x="6571" y="806"/>
                    </a:cubicBezTo>
                    <a:cubicBezTo>
                      <a:pt x="6506" y="692"/>
                      <a:pt x="6428" y="582"/>
                      <a:pt x="6330" y="485"/>
                    </a:cubicBezTo>
                    <a:cubicBezTo>
                      <a:pt x="5896" y="60"/>
                      <a:pt x="5256" y="0"/>
                      <a:pt x="4930" y="0"/>
                    </a:cubicBezTo>
                    <a:cubicBezTo>
                      <a:pt x="4835" y="0"/>
                      <a:pt x="4767" y="5"/>
                      <a:pt x="4738" y="8"/>
                    </a:cubicBezTo>
                    <a:cubicBezTo>
                      <a:pt x="4676" y="11"/>
                      <a:pt x="4615" y="40"/>
                      <a:pt x="4570" y="88"/>
                    </a:cubicBezTo>
                    <a:cubicBezTo>
                      <a:pt x="4531" y="131"/>
                      <a:pt x="4508" y="185"/>
                      <a:pt x="4504" y="240"/>
                    </a:cubicBezTo>
                    <a:cubicBezTo>
                      <a:pt x="4489" y="378"/>
                      <a:pt x="4414" y="1320"/>
                      <a:pt x="4968" y="1864"/>
                    </a:cubicBezTo>
                    <a:cubicBezTo>
                      <a:pt x="5372" y="2260"/>
                      <a:pt x="5970" y="2328"/>
                      <a:pt x="6318" y="2331"/>
                    </a:cubicBezTo>
                    <a:lnTo>
                      <a:pt x="6318" y="3018"/>
                    </a:lnTo>
                    <a:lnTo>
                      <a:pt x="2411" y="3018"/>
                    </a:lnTo>
                    <a:lnTo>
                      <a:pt x="2411" y="2331"/>
                    </a:lnTo>
                    <a:cubicBezTo>
                      <a:pt x="2759" y="2327"/>
                      <a:pt x="3357" y="2258"/>
                      <a:pt x="3760" y="1864"/>
                    </a:cubicBezTo>
                    <a:cubicBezTo>
                      <a:pt x="4310" y="1324"/>
                      <a:pt x="4242" y="393"/>
                      <a:pt x="4227" y="243"/>
                    </a:cubicBezTo>
                    <a:cubicBezTo>
                      <a:pt x="4224" y="188"/>
                      <a:pt x="4201" y="133"/>
                      <a:pt x="4159" y="88"/>
                    </a:cubicBezTo>
                    <a:cubicBezTo>
                      <a:pt x="4114" y="40"/>
                      <a:pt x="4054" y="11"/>
                      <a:pt x="3993" y="8"/>
                    </a:cubicBezTo>
                    <a:cubicBezTo>
                      <a:pt x="3964" y="5"/>
                      <a:pt x="3895" y="0"/>
                      <a:pt x="3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40"/>
              <p:cNvSpPr/>
              <p:nvPr/>
            </p:nvSpPr>
            <p:spPr>
              <a:xfrm>
                <a:off x="2340123" y="2177468"/>
                <a:ext cx="17047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8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7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3" y="333"/>
                    </a:cubicBezTo>
                    <a:cubicBezTo>
                      <a:pt x="597" y="159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40"/>
              <p:cNvSpPr/>
              <p:nvPr/>
            </p:nvSpPr>
            <p:spPr>
              <a:xfrm>
                <a:off x="2338925" y="2091603"/>
                <a:ext cx="374646" cy="100232"/>
              </a:xfrm>
              <a:custGeom>
                <a:avLst/>
                <a:gdLst/>
                <a:ahLst/>
                <a:cxnLst/>
                <a:rect l="l" t="t" r="r" b="b"/>
                <a:pathLst>
                  <a:path w="13142" h="3516" extrusionOk="0">
                    <a:moveTo>
                      <a:pt x="5007" y="511"/>
                    </a:moveTo>
                    <a:lnTo>
                      <a:pt x="5007" y="511"/>
                    </a:lnTo>
                    <a:cubicBezTo>
                      <a:pt x="5269" y="520"/>
                      <a:pt x="5707" y="578"/>
                      <a:pt x="5983" y="848"/>
                    </a:cubicBezTo>
                    <a:cubicBezTo>
                      <a:pt x="6244" y="1103"/>
                      <a:pt x="6314" y="1537"/>
                      <a:pt x="6323" y="1824"/>
                    </a:cubicBezTo>
                    <a:cubicBezTo>
                      <a:pt x="6056" y="1822"/>
                      <a:pt x="5604" y="1773"/>
                      <a:pt x="5331" y="1503"/>
                    </a:cubicBezTo>
                    <a:cubicBezTo>
                      <a:pt x="5055" y="1233"/>
                      <a:pt x="5008" y="780"/>
                      <a:pt x="5007" y="511"/>
                    </a:cubicBezTo>
                    <a:close/>
                    <a:moveTo>
                      <a:pt x="9417" y="511"/>
                    </a:moveTo>
                    <a:cubicBezTo>
                      <a:pt x="9679" y="520"/>
                      <a:pt x="10118" y="578"/>
                      <a:pt x="10393" y="848"/>
                    </a:cubicBezTo>
                    <a:cubicBezTo>
                      <a:pt x="10653" y="1103"/>
                      <a:pt x="10725" y="1537"/>
                      <a:pt x="10734" y="1824"/>
                    </a:cubicBezTo>
                    <a:cubicBezTo>
                      <a:pt x="10468" y="1822"/>
                      <a:pt x="10016" y="1773"/>
                      <a:pt x="9744" y="1503"/>
                    </a:cubicBezTo>
                    <a:cubicBezTo>
                      <a:pt x="9490" y="1256"/>
                      <a:pt x="9421" y="821"/>
                      <a:pt x="9417" y="511"/>
                    </a:cubicBezTo>
                    <a:close/>
                    <a:moveTo>
                      <a:pt x="596" y="511"/>
                    </a:moveTo>
                    <a:lnTo>
                      <a:pt x="596" y="511"/>
                    </a:lnTo>
                    <a:cubicBezTo>
                      <a:pt x="858" y="520"/>
                      <a:pt x="1297" y="578"/>
                      <a:pt x="1571" y="848"/>
                    </a:cubicBezTo>
                    <a:cubicBezTo>
                      <a:pt x="1832" y="1103"/>
                      <a:pt x="1904" y="1537"/>
                      <a:pt x="1913" y="1825"/>
                    </a:cubicBezTo>
                    <a:cubicBezTo>
                      <a:pt x="1646" y="1824"/>
                      <a:pt x="1195" y="1776"/>
                      <a:pt x="919" y="1503"/>
                    </a:cubicBezTo>
                    <a:cubicBezTo>
                      <a:pt x="645" y="1233"/>
                      <a:pt x="597" y="780"/>
                      <a:pt x="596" y="511"/>
                    </a:cubicBezTo>
                    <a:close/>
                    <a:moveTo>
                      <a:pt x="3740" y="511"/>
                    </a:moveTo>
                    <a:cubicBezTo>
                      <a:pt x="3737" y="780"/>
                      <a:pt x="3689" y="1233"/>
                      <a:pt x="3415" y="1503"/>
                    </a:cubicBezTo>
                    <a:cubicBezTo>
                      <a:pt x="3141" y="1773"/>
                      <a:pt x="2691" y="1822"/>
                      <a:pt x="2423" y="1825"/>
                    </a:cubicBezTo>
                    <a:cubicBezTo>
                      <a:pt x="2432" y="1537"/>
                      <a:pt x="2505" y="1103"/>
                      <a:pt x="2763" y="848"/>
                    </a:cubicBezTo>
                    <a:cubicBezTo>
                      <a:pt x="3039" y="578"/>
                      <a:pt x="3478" y="520"/>
                      <a:pt x="3740" y="511"/>
                    </a:cubicBezTo>
                    <a:close/>
                    <a:moveTo>
                      <a:pt x="8150" y="511"/>
                    </a:moveTo>
                    <a:cubicBezTo>
                      <a:pt x="8149" y="780"/>
                      <a:pt x="8099" y="1233"/>
                      <a:pt x="7826" y="1503"/>
                    </a:cubicBezTo>
                    <a:cubicBezTo>
                      <a:pt x="7551" y="1773"/>
                      <a:pt x="7101" y="1822"/>
                      <a:pt x="6833" y="1825"/>
                    </a:cubicBezTo>
                    <a:cubicBezTo>
                      <a:pt x="6843" y="1537"/>
                      <a:pt x="6914" y="1103"/>
                      <a:pt x="7174" y="848"/>
                    </a:cubicBezTo>
                    <a:cubicBezTo>
                      <a:pt x="7450" y="578"/>
                      <a:pt x="7888" y="520"/>
                      <a:pt x="8150" y="511"/>
                    </a:cubicBezTo>
                    <a:close/>
                    <a:moveTo>
                      <a:pt x="12563" y="511"/>
                    </a:moveTo>
                    <a:cubicBezTo>
                      <a:pt x="12562" y="780"/>
                      <a:pt x="12512" y="1233"/>
                      <a:pt x="12239" y="1503"/>
                    </a:cubicBezTo>
                    <a:cubicBezTo>
                      <a:pt x="11964" y="1773"/>
                      <a:pt x="11514" y="1822"/>
                      <a:pt x="11246" y="1825"/>
                    </a:cubicBezTo>
                    <a:cubicBezTo>
                      <a:pt x="11255" y="1537"/>
                      <a:pt x="11328" y="1103"/>
                      <a:pt x="11587" y="848"/>
                    </a:cubicBezTo>
                    <a:cubicBezTo>
                      <a:pt x="11862" y="578"/>
                      <a:pt x="12301" y="520"/>
                      <a:pt x="12563" y="511"/>
                    </a:cubicBezTo>
                    <a:close/>
                    <a:moveTo>
                      <a:pt x="12628" y="1"/>
                    </a:moveTo>
                    <a:cubicBezTo>
                      <a:pt x="12302" y="1"/>
                      <a:pt x="11663" y="61"/>
                      <a:pt x="11229" y="487"/>
                    </a:cubicBezTo>
                    <a:cubicBezTo>
                      <a:pt x="11130" y="584"/>
                      <a:pt x="11051" y="692"/>
                      <a:pt x="10988" y="804"/>
                    </a:cubicBezTo>
                    <a:cubicBezTo>
                      <a:pt x="10923" y="690"/>
                      <a:pt x="10845" y="581"/>
                      <a:pt x="10745" y="487"/>
                    </a:cubicBezTo>
                    <a:cubicBezTo>
                      <a:pt x="10311" y="61"/>
                      <a:pt x="9668" y="1"/>
                      <a:pt x="9343" y="1"/>
                    </a:cubicBezTo>
                    <a:cubicBezTo>
                      <a:pt x="9252" y="1"/>
                      <a:pt x="9185" y="6"/>
                      <a:pt x="9156" y="8"/>
                    </a:cubicBezTo>
                    <a:cubicBezTo>
                      <a:pt x="9101" y="11"/>
                      <a:pt x="9044" y="34"/>
                      <a:pt x="9002" y="76"/>
                    </a:cubicBezTo>
                    <a:cubicBezTo>
                      <a:pt x="8952" y="121"/>
                      <a:pt x="8924" y="181"/>
                      <a:pt x="8921" y="244"/>
                    </a:cubicBezTo>
                    <a:cubicBezTo>
                      <a:pt x="8906" y="386"/>
                      <a:pt x="8832" y="1323"/>
                      <a:pt x="9385" y="1867"/>
                    </a:cubicBezTo>
                    <a:cubicBezTo>
                      <a:pt x="9789" y="2263"/>
                      <a:pt x="10385" y="2332"/>
                      <a:pt x="10730" y="2333"/>
                    </a:cubicBezTo>
                    <a:lnTo>
                      <a:pt x="10730" y="3036"/>
                    </a:lnTo>
                    <a:lnTo>
                      <a:pt x="6824" y="3036"/>
                    </a:lnTo>
                    <a:lnTo>
                      <a:pt x="6824" y="2348"/>
                    </a:lnTo>
                    <a:cubicBezTo>
                      <a:pt x="7173" y="2345"/>
                      <a:pt x="7770" y="2275"/>
                      <a:pt x="8173" y="1882"/>
                    </a:cubicBezTo>
                    <a:cubicBezTo>
                      <a:pt x="8724" y="1343"/>
                      <a:pt x="8654" y="412"/>
                      <a:pt x="8637" y="262"/>
                    </a:cubicBezTo>
                    <a:cubicBezTo>
                      <a:pt x="8634" y="202"/>
                      <a:pt x="8609" y="143"/>
                      <a:pt x="8564" y="98"/>
                    </a:cubicBezTo>
                    <a:cubicBezTo>
                      <a:pt x="8519" y="53"/>
                      <a:pt x="8462" y="29"/>
                      <a:pt x="8404" y="25"/>
                    </a:cubicBezTo>
                    <a:cubicBezTo>
                      <a:pt x="8375" y="23"/>
                      <a:pt x="8309" y="18"/>
                      <a:pt x="8216" y="18"/>
                    </a:cubicBezTo>
                    <a:cubicBezTo>
                      <a:pt x="7891" y="18"/>
                      <a:pt x="7246" y="76"/>
                      <a:pt x="6810" y="503"/>
                    </a:cubicBezTo>
                    <a:cubicBezTo>
                      <a:pt x="6711" y="601"/>
                      <a:pt x="6633" y="708"/>
                      <a:pt x="6569" y="824"/>
                    </a:cubicBezTo>
                    <a:cubicBezTo>
                      <a:pt x="6506" y="708"/>
                      <a:pt x="6426" y="601"/>
                      <a:pt x="6328" y="503"/>
                    </a:cubicBezTo>
                    <a:cubicBezTo>
                      <a:pt x="5892" y="76"/>
                      <a:pt x="5247" y="18"/>
                      <a:pt x="4923" y="18"/>
                    </a:cubicBezTo>
                    <a:cubicBezTo>
                      <a:pt x="4833" y="18"/>
                      <a:pt x="4768" y="23"/>
                      <a:pt x="4739" y="25"/>
                    </a:cubicBezTo>
                    <a:cubicBezTo>
                      <a:pt x="4679" y="29"/>
                      <a:pt x="4620" y="53"/>
                      <a:pt x="4575" y="98"/>
                    </a:cubicBezTo>
                    <a:cubicBezTo>
                      <a:pt x="4530" y="143"/>
                      <a:pt x="4506" y="202"/>
                      <a:pt x="4502" y="259"/>
                    </a:cubicBezTo>
                    <a:cubicBezTo>
                      <a:pt x="4487" y="401"/>
                      <a:pt x="4415" y="1338"/>
                      <a:pt x="4966" y="1882"/>
                    </a:cubicBezTo>
                    <a:cubicBezTo>
                      <a:pt x="5370" y="2278"/>
                      <a:pt x="5968" y="2347"/>
                      <a:pt x="6316" y="2348"/>
                    </a:cubicBezTo>
                    <a:lnTo>
                      <a:pt x="6316" y="3036"/>
                    </a:lnTo>
                    <a:lnTo>
                      <a:pt x="2409" y="3036"/>
                    </a:lnTo>
                    <a:lnTo>
                      <a:pt x="2409" y="2348"/>
                    </a:lnTo>
                    <a:cubicBezTo>
                      <a:pt x="2759" y="2345"/>
                      <a:pt x="3355" y="2275"/>
                      <a:pt x="3758" y="1882"/>
                    </a:cubicBezTo>
                    <a:cubicBezTo>
                      <a:pt x="4310" y="1343"/>
                      <a:pt x="4240" y="412"/>
                      <a:pt x="4223" y="262"/>
                    </a:cubicBezTo>
                    <a:cubicBezTo>
                      <a:pt x="4220" y="202"/>
                      <a:pt x="4195" y="143"/>
                      <a:pt x="4150" y="98"/>
                    </a:cubicBezTo>
                    <a:cubicBezTo>
                      <a:pt x="4105" y="53"/>
                      <a:pt x="4048" y="29"/>
                      <a:pt x="3989" y="25"/>
                    </a:cubicBezTo>
                    <a:cubicBezTo>
                      <a:pt x="3961" y="23"/>
                      <a:pt x="3894" y="18"/>
                      <a:pt x="3801" y="18"/>
                    </a:cubicBezTo>
                    <a:cubicBezTo>
                      <a:pt x="3477" y="18"/>
                      <a:pt x="2832" y="76"/>
                      <a:pt x="2396" y="503"/>
                    </a:cubicBezTo>
                    <a:cubicBezTo>
                      <a:pt x="2297" y="601"/>
                      <a:pt x="2219" y="708"/>
                      <a:pt x="2154" y="824"/>
                    </a:cubicBezTo>
                    <a:cubicBezTo>
                      <a:pt x="2092" y="708"/>
                      <a:pt x="2012" y="601"/>
                      <a:pt x="1913" y="503"/>
                    </a:cubicBezTo>
                    <a:cubicBezTo>
                      <a:pt x="1478" y="76"/>
                      <a:pt x="833" y="18"/>
                      <a:pt x="509" y="18"/>
                    </a:cubicBezTo>
                    <a:cubicBezTo>
                      <a:pt x="419" y="18"/>
                      <a:pt x="353" y="23"/>
                      <a:pt x="324" y="25"/>
                    </a:cubicBezTo>
                    <a:cubicBezTo>
                      <a:pt x="264" y="29"/>
                      <a:pt x="206" y="53"/>
                      <a:pt x="161" y="98"/>
                    </a:cubicBezTo>
                    <a:cubicBezTo>
                      <a:pt x="116" y="143"/>
                      <a:pt x="92" y="202"/>
                      <a:pt x="87" y="259"/>
                    </a:cubicBezTo>
                    <a:cubicBezTo>
                      <a:pt x="72" y="401"/>
                      <a:pt x="0" y="1338"/>
                      <a:pt x="552" y="1882"/>
                    </a:cubicBezTo>
                    <a:cubicBezTo>
                      <a:pt x="960" y="2278"/>
                      <a:pt x="1559" y="2347"/>
                      <a:pt x="1907" y="2348"/>
                    </a:cubicBezTo>
                    <a:lnTo>
                      <a:pt x="1907" y="3009"/>
                    </a:lnTo>
                    <a:lnTo>
                      <a:pt x="1099" y="3009"/>
                    </a:lnTo>
                    <a:cubicBezTo>
                      <a:pt x="972" y="3009"/>
                      <a:pt x="859" y="3099"/>
                      <a:pt x="841" y="3225"/>
                    </a:cubicBezTo>
                    <a:cubicBezTo>
                      <a:pt x="819" y="3383"/>
                      <a:pt x="940" y="3516"/>
                      <a:pt x="1092" y="3516"/>
                    </a:cubicBezTo>
                    <a:lnTo>
                      <a:pt x="12801" y="3516"/>
                    </a:lnTo>
                    <a:cubicBezTo>
                      <a:pt x="12929" y="3516"/>
                      <a:pt x="13041" y="3426"/>
                      <a:pt x="13059" y="3300"/>
                    </a:cubicBezTo>
                    <a:cubicBezTo>
                      <a:pt x="13082" y="3143"/>
                      <a:pt x="12960" y="3009"/>
                      <a:pt x="12809" y="3009"/>
                    </a:cubicBezTo>
                    <a:lnTo>
                      <a:pt x="11238" y="3009"/>
                    </a:lnTo>
                    <a:lnTo>
                      <a:pt x="11238" y="2332"/>
                    </a:lnTo>
                    <a:cubicBezTo>
                      <a:pt x="11590" y="2327"/>
                      <a:pt x="12190" y="2258"/>
                      <a:pt x="12592" y="1866"/>
                    </a:cubicBezTo>
                    <a:cubicBezTo>
                      <a:pt x="13142" y="1326"/>
                      <a:pt x="13073" y="394"/>
                      <a:pt x="13056" y="244"/>
                    </a:cubicBezTo>
                    <a:cubicBezTo>
                      <a:pt x="13052" y="184"/>
                      <a:pt x="13028" y="127"/>
                      <a:pt x="12983" y="82"/>
                    </a:cubicBezTo>
                    <a:cubicBezTo>
                      <a:pt x="12938" y="37"/>
                      <a:pt x="12879" y="11"/>
                      <a:pt x="12821" y="8"/>
                    </a:cubicBezTo>
                    <a:cubicBezTo>
                      <a:pt x="12792" y="6"/>
                      <a:pt x="12724" y="1"/>
                      <a:pt x="126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5" name="Google Shape;5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5725" y="4153762"/>
            <a:ext cx="876885" cy="10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166" y="379551"/>
            <a:ext cx="2455199" cy="591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1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2"/>
          <p:cNvSpPr txBox="1">
            <a:spLocks noGrp="1"/>
          </p:cNvSpPr>
          <p:nvPr>
            <p:ph type="title"/>
          </p:nvPr>
        </p:nvSpPr>
        <p:spPr>
          <a:xfrm>
            <a:off x="715100" y="3330025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</a:t>
            </a:r>
            <a:r>
              <a:rPr lang="el-GR" dirty="0" smtClean="0"/>
              <a:t>3</a:t>
            </a:r>
            <a:r>
              <a:rPr lang="en" dirty="0" smtClean="0"/>
              <a:t>0%</a:t>
            </a:r>
            <a:endParaRPr dirty="0"/>
          </a:p>
        </p:txBody>
      </p:sp>
      <p:sp>
        <p:nvSpPr>
          <p:cNvPr id="590" name="Google Shape;590;p42"/>
          <p:cNvSpPr txBox="1">
            <a:spLocks noGrp="1"/>
          </p:cNvSpPr>
          <p:nvPr>
            <p:ph type="subTitle" idx="1"/>
          </p:nvPr>
        </p:nvSpPr>
        <p:spPr>
          <a:xfrm>
            <a:off x="715100" y="395985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Σε χώρες της Νότιας Ευρώπης, ο αγροτουρισμός έχει αυξηθεί κατά 30% την τελευταία δεκαετία</a:t>
            </a:r>
            <a:endParaRPr dirty="0"/>
          </a:p>
        </p:txBody>
      </p:sp>
      <p:sp>
        <p:nvSpPr>
          <p:cNvPr id="591" name="Google Shape;591;p42"/>
          <p:cNvSpPr txBox="1">
            <a:spLocks noGrp="1"/>
          </p:cNvSpPr>
          <p:nvPr>
            <p:ph type="title" idx="2"/>
          </p:nvPr>
        </p:nvSpPr>
        <p:spPr>
          <a:xfrm>
            <a:off x="715100" y="2046811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dirty="0" smtClean="0"/>
              <a:t>1 €</a:t>
            </a:r>
            <a:r>
              <a:rPr lang="el-GR" dirty="0"/>
              <a:t>=</a:t>
            </a:r>
            <a:r>
              <a:rPr lang="el-GR" dirty="0" smtClean="0"/>
              <a:t>4 € </a:t>
            </a:r>
            <a:endParaRPr dirty="0"/>
          </a:p>
        </p:txBody>
      </p:sp>
      <p:sp>
        <p:nvSpPr>
          <p:cNvPr id="592" name="Google Shape;592;p42"/>
          <p:cNvSpPr txBox="1">
            <a:spLocks noGrp="1"/>
          </p:cNvSpPr>
          <p:nvPr>
            <p:ph type="subTitle" idx="3"/>
          </p:nvPr>
        </p:nvSpPr>
        <p:spPr>
          <a:xfrm>
            <a:off x="715100" y="256991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Για κάθε 1 € που επενδύεται στην προσβασιμότητα, η κοινωνία κερδίζει έως και 4 €</a:t>
            </a:r>
            <a:endParaRPr dirty="0"/>
          </a:p>
        </p:txBody>
      </p:sp>
      <p:sp>
        <p:nvSpPr>
          <p:cNvPr id="593" name="Google Shape;593;p42"/>
          <p:cNvSpPr txBox="1">
            <a:spLocks noGrp="1"/>
          </p:cNvSpPr>
          <p:nvPr>
            <p:ph type="title" idx="4"/>
          </p:nvPr>
        </p:nvSpPr>
        <p:spPr>
          <a:xfrm>
            <a:off x="715100" y="624714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</a:t>
            </a:r>
            <a:r>
              <a:rPr lang="el-GR" dirty="0" smtClean="0"/>
              <a:t>70</a:t>
            </a:r>
            <a:r>
              <a:rPr lang="en" dirty="0" smtClean="0"/>
              <a:t>%</a:t>
            </a:r>
            <a:endParaRPr dirty="0"/>
          </a:p>
        </p:txBody>
      </p:sp>
      <p:sp>
        <p:nvSpPr>
          <p:cNvPr id="594" name="Google Shape;594;p42"/>
          <p:cNvSpPr txBox="1">
            <a:spLocks noGrp="1"/>
          </p:cNvSpPr>
          <p:nvPr>
            <p:ph type="subTitle" idx="5"/>
          </p:nvPr>
        </p:nvSpPr>
        <p:spPr>
          <a:xfrm>
            <a:off x="715100" y="1230414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Το 70% των ταξιδιωτών δηλώνουν ότι προτιμούν τουριστικές εμπειρίες που είναι φιλικές προς όλες τις ηλικίες και ικανότητες</a:t>
            </a:r>
            <a:endParaRPr dirty="0"/>
          </a:p>
        </p:txBody>
      </p:sp>
      <p:pic>
        <p:nvPicPr>
          <p:cNvPr id="595" name="Google Shape;595;p4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00" y="1343278"/>
            <a:ext cx="4068600" cy="229964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9592">
            <a:off x="3732251" y="2166825"/>
            <a:ext cx="2030101" cy="33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03075" y="2958009"/>
            <a:ext cx="1608565" cy="2693431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2"/>
          <p:cNvSpPr/>
          <p:nvPr/>
        </p:nvSpPr>
        <p:spPr>
          <a:xfrm>
            <a:off x="7897473" y="7398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11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9"/>
          <p:cNvSpPr txBox="1">
            <a:spLocks noGrp="1"/>
          </p:cNvSpPr>
          <p:nvPr>
            <p:ph type="subTitle" idx="1"/>
          </p:nvPr>
        </p:nvSpPr>
        <p:spPr>
          <a:xfrm>
            <a:off x="5523225" y="3636950"/>
            <a:ext cx="2593200" cy="10772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Καθολικός Σχεδιασμός μετατρέπει τον αγροτουρισμό σε μια εμπειρία προσβάσιμη, βιωματική και απολαυστική για όλους.</a:t>
            </a:r>
          </a:p>
        </p:txBody>
      </p:sp>
      <p:sp>
        <p:nvSpPr>
          <p:cNvPr id="772" name="Google Shape;772;p49"/>
          <p:cNvSpPr txBox="1">
            <a:spLocks noGrp="1"/>
          </p:cNvSpPr>
          <p:nvPr>
            <p:ph type="title"/>
          </p:nvPr>
        </p:nvSpPr>
        <p:spPr>
          <a:xfrm>
            <a:off x="5523224" y="3174250"/>
            <a:ext cx="2781723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3200" dirty="0"/>
              <a:t>Βασικό μήνυμα</a:t>
            </a:r>
            <a:endParaRPr sz="3200" dirty="0"/>
          </a:p>
        </p:txBody>
      </p:sp>
      <p:pic>
        <p:nvPicPr>
          <p:cNvPr id="777" name="Google Shape;77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4531" y="3189225"/>
            <a:ext cx="1908137" cy="283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7960324" y="3273148"/>
            <a:ext cx="1290321" cy="1919486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49"/>
          <p:cNvSpPr/>
          <p:nvPr/>
        </p:nvSpPr>
        <p:spPr>
          <a:xfrm rot="5400000">
            <a:off x="6136032" y="-1514776"/>
            <a:ext cx="1498366" cy="4517568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0292" y="548859"/>
            <a:ext cx="2270185" cy="2270185"/>
          </a:xfrm>
          <a:prstGeom prst="rect">
            <a:avLst/>
          </a:prstGeom>
        </p:spPr>
      </p:pic>
      <p:pic>
        <p:nvPicPr>
          <p:cNvPr id="1026" name="Picture 2" descr="https://static.wixstatic.com/media/0ce68a41d01a42a0954a4a0337e2b3cd.jpg/v1/fill/w_5121%2Ch_3415%2Cal_c/0ce68a41d01a42a0954a4a0337e2b3c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0" y="548859"/>
            <a:ext cx="2273427" cy="227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8161" y="2915518"/>
            <a:ext cx="3911331" cy="188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5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20825" y="3759600"/>
            <a:ext cx="2958919" cy="7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488" y="521554"/>
            <a:ext cx="3394926" cy="8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 txBox="1">
            <a:spLocks noGrp="1"/>
          </p:cNvSpPr>
          <p:nvPr>
            <p:ph type="title"/>
          </p:nvPr>
        </p:nvSpPr>
        <p:spPr>
          <a:xfrm>
            <a:off x="3377273" y="2083122"/>
            <a:ext cx="3004942" cy="10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4000" dirty="0"/>
              <a:t>Λαβύρινθος καλαμποκιού &amp; διαδρομές</a:t>
            </a:r>
            <a:endParaRPr sz="4000" dirty="0"/>
          </a:p>
        </p:txBody>
      </p:sp>
      <p:sp>
        <p:nvSpPr>
          <p:cNvPr id="285" name="Google Shape;285;p37"/>
          <p:cNvSpPr txBox="1">
            <a:spLocks noGrp="1"/>
          </p:cNvSpPr>
          <p:nvPr>
            <p:ph type="title" idx="2"/>
          </p:nvPr>
        </p:nvSpPr>
        <p:spPr>
          <a:xfrm>
            <a:off x="2179677" y="1524296"/>
            <a:ext cx="10992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el-GR" dirty="0" smtClean="0"/>
              <a:t>3</a:t>
            </a:r>
            <a:endParaRPr dirty="0"/>
          </a:p>
        </p:txBody>
      </p:sp>
      <p:pic>
        <p:nvPicPr>
          <p:cNvPr id="286" name="Google Shape;28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1079" flipH="1">
            <a:off x="155138" y="3182037"/>
            <a:ext cx="2156824" cy="113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993431"/>
            <a:ext cx="9144000" cy="104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7745073" y="8160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/>
          <p:nvPr/>
        </p:nvSpPr>
        <p:spPr>
          <a:xfrm rot="2026369">
            <a:off x="7554510" y="3250056"/>
            <a:ext cx="1067304" cy="2476820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7"/>
          <p:cNvSpPr/>
          <p:nvPr/>
        </p:nvSpPr>
        <p:spPr>
          <a:xfrm rot="-1571207">
            <a:off x="5798542" y="3067279"/>
            <a:ext cx="1067309" cy="2476818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65630">
            <a:off x="6096513" y="2296787"/>
            <a:ext cx="2602346" cy="353972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/>
          <p:nvPr/>
        </p:nvSpPr>
        <p:spPr>
          <a:xfrm rot="-2051766">
            <a:off x="5580704" y="3464444"/>
            <a:ext cx="1067306" cy="2476831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579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>
            <a:spLocks noGrp="1"/>
          </p:cNvSpPr>
          <p:nvPr>
            <p:ph type="subTitle" idx="1"/>
          </p:nvPr>
        </p:nvSpPr>
        <p:spPr>
          <a:xfrm>
            <a:off x="15158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ΔΙΑΔΡΟΜΕΣ</a:t>
            </a:r>
            <a:endParaRPr dirty="0"/>
          </a:p>
        </p:txBody>
      </p:sp>
      <p:sp>
        <p:nvSpPr>
          <p:cNvPr id="399" name="Google Shape;399;p40"/>
          <p:cNvSpPr txBox="1">
            <a:spLocks noGrp="1"/>
          </p:cNvSpPr>
          <p:nvPr>
            <p:ph type="subTitle" idx="2"/>
          </p:nvPr>
        </p:nvSpPr>
        <p:spPr>
          <a:xfrm>
            <a:off x="1515850" y="1748850"/>
            <a:ext cx="2530800" cy="57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Λαβύρινθος καλαμποκιού &amp; διαδρομές</a:t>
            </a:r>
            <a:endParaRPr dirty="0"/>
          </a:p>
        </p:txBody>
      </p:sp>
      <p:sp>
        <p:nvSpPr>
          <p:cNvPr id="400" name="Google Shape;400;p40"/>
          <p:cNvSpPr txBox="1">
            <a:spLocks noGrp="1"/>
          </p:cNvSpPr>
          <p:nvPr>
            <p:ph type="subTitle" idx="3"/>
          </p:nvPr>
        </p:nvSpPr>
        <p:spPr>
          <a:xfrm>
            <a:off x="5452250" y="1748850"/>
            <a:ext cx="25308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Χάρτης με σύμβολα &amp; χρώματα</a:t>
            </a:r>
            <a:endParaRPr dirty="0"/>
          </a:p>
        </p:txBody>
      </p:sp>
      <p:sp>
        <p:nvSpPr>
          <p:cNvPr id="401" name="Google Shape;401;p40"/>
          <p:cNvSpPr txBox="1">
            <a:spLocks noGrp="1"/>
          </p:cNvSpPr>
          <p:nvPr>
            <p:ph type="subTitle" idx="4"/>
          </p:nvPr>
        </p:nvSpPr>
        <p:spPr>
          <a:xfrm>
            <a:off x="15158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Σημεία ανάπαυσης με σκιά</a:t>
            </a:r>
            <a:endParaRPr dirty="0"/>
          </a:p>
        </p:txBody>
      </p:sp>
      <p:sp>
        <p:nvSpPr>
          <p:cNvPr id="402" name="Google Shape;402;p40"/>
          <p:cNvSpPr txBox="1">
            <a:spLocks noGrp="1"/>
          </p:cNvSpPr>
          <p:nvPr>
            <p:ph type="subTitle" idx="5"/>
          </p:nvPr>
        </p:nvSpPr>
        <p:spPr>
          <a:xfrm>
            <a:off x="54522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Απτικά / ηχητικά στοιχεία καθοδήγησης</a:t>
            </a:r>
            <a:endParaRPr dirty="0"/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ideas</a:t>
            </a:r>
            <a:endParaRPr/>
          </a:p>
        </p:txBody>
      </p:sp>
      <p:sp>
        <p:nvSpPr>
          <p:cNvPr id="404" name="Google Shape;404;p40"/>
          <p:cNvSpPr txBox="1">
            <a:spLocks noGrp="1"/>
          </p:cNvSpPr>
          <p:nvPr>
            <p:ph type="subTitle" idx="6"/>
          </p:nvPr>
        </p:nvSpPr>
        <p:spPr>
          <a:xfrm>
            <a:off x="15158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ΑΝΑΠΑΥΣΗ</a:t>
            </a:r>
            <a:endParaRPr dirty="0"/>
          </a:p>
        </p:txBody>
      </p:sp>
      <p:sp>
        <p:nvSpPr>
          <p:cNvPr id="405" name="Google Shape;405;p40"/>
          <p:cNvSpPr txBox="1">
            <a:spLocks noGrp="1"/>
          </p:cNvSpPr>
          <p:nvPr>
            <p:ph type="subTitle" idx="7"/>
          </p:nvPr>
        </p:nvSpPr>
        <p:spPr>
          <a:xfrm>
            <a:off x="54522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ΧΑΡΤΗΣ</a:t>
            </a:r>
            <a:endParaRPr dirty="0"/>
          </a:p>
        </p:txBody>
      </p:sp>
      <p:sp>
        <p:nvSpPr>
          <p:cNvPr id="406" name="Google Shape;406;p40"/>
          <p:cNvSpPr txBox="1">
            <a:spLocks noGrp="1"/>
          </p:cNvSpPr>
          <p:nvPr>
            <p:ph type="subTitle" idx="8"/>
          </p:nvPr>
        </p:nvSpPr>
        <p:spPr>
          <a:xfrm>
            <a:off x="54522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ΚΑΘΟΔΗΓΗΣΗ</a:t>
            </a:r>
            <a:endParaRPr dirty="0"/>
          </a:p>
        </p:txBody>
      </p:sp>
      <p:sp>
        <p:nvSpPr>
          <p:cNvPr id="407" name="Google Shape;407;p40"/>
          <p:cNvSpPr/>
          <p:nvPr/>
        </p:nvSpPr>
        <p:spPr>
          <a:xfrm>
            <a:off x="71510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71510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464825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464825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40"/>
          <p:cNvGrpSpPr/>
          <p:nvPr/>
        </p:nvGrpSpPr>
        <p:grpSpPr>
          <a:xfrm>
            <a:off x="4762472" y="3131949"/>
            <a:ext cx="423163" cy="417508"/>
            <a:chOff x="3957638" y="3900803"/>
            <a:chExt cx="375444" cy="370426"/>
          </a:xfrm>
        </p:grpSpPr>
        <p:sp>
          <p:nvSpPr>
            <p:cNvPr id="412" name="Google Shape;412;p40"/>
            <p:cNvSpPr/>
            <p:nvPr/>
          </p:nvSpPr>
          <p:spPr>
            <a:xfrm>
              <a:off x="4141027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4" y="0"/>
                  </a:moveTo>
                  <a:cubicBezTo>
                    <a:pt x="1700" y="0"/>
                    <a:pt x="934" y="38"/>
                    <a:pt x="507" y="513"/>
                  </a:cubicBezTo>
                  <a:cubicBezTo>
                    <a:pt x="1" y="1078"/>
                    <a:pt x="186" y="2062"/>
                    <a:pt x="186" y="2071"/>
                  </a:cubicBezTo>
                  <a:cubicBezTo>
                    <a:pt x="187" y="2071"/>
                    <a:pt x="196" y="2072"/>
                    <a:pt x="213" y="2072"/>
                  </a:cubicBezTo>
                  <a:cubicBezTo>
                    <a:pt x="314" y="2072"/>
                    <a:pt x="692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3" y="2114"/>
                    <a:pt x="507" y="2287"/>
                  </a:cubicBezTo>
                  <a:cubicBezTo>
                    <a:pt x="1" y="2851"/>
                    <a:pt x="186" y="3837"/>
                    <a:pt x="186" y="3846"/>
                  </a:cubicBezTo>
                  <a:cubicBezTo>
                    <a:pt x="187" y="3846"/>
                    <a:pt x="197" y="3847"/>
                    <a:pt x="215" y="3847"/>
                  </a:cubicBezTo>
                  <a:cubicBezTo>
                    <a:pt x="379" y="3847"/>
                    <a:pt x="1204" y="3821"/>
                    <a:pt x="1660" y="3313"/>
                  </a:cubicBezTo>
                  <a:cubicBezTo>
                    <a:pt x="2165" y="2746"/>
                    <a:pt x="2005" y="1779"/>
                    <a:pt x="2005" y="1776"/>
                  </a:cubicBezTo>
                  <a:cubicBezTo>
                    <a:pt x="2005" y="1776"/>
                    <a:pt x="1980" y="1775"/>
                    <a:pt x="1938" y="1775"/>
                  </a:cubicBezTo>
                  <a:cubicBezTo>
                    <a:pt x="1794" y="1775"/>
                    <a:pt x="1443" y="1789"/>
                    <a:pt x="1093" y="1913"/>
                  </a:cubicBezTo>
                  <a:cubicBezTo>
                    <a:pt x="1297" y="1835"/>
                    <a:pt x="1502" y="1715"/>
                    <a:pt x="1658" y="1538"/>
                  </a:cubicBezTo>
                  <a:cubicBezTo>
                    <a:pt x="2167" y="973"/>
                    <a:pt x="2006" y="6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4146329" y="4131258"/>
              <a:ext cx="57" cy="29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4144391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4088003" y="4072190"/>
              <a:ext cx="61719" cy="109697"/>
            </a:xfrm>
            <a:custGeom>
              <a:avLst/>
              <a:gdLst/>
              <a:ahLst/>
              <a:cxnLst/>
              <a:rect l="l" t="t" r="r" b="b"/>
              <a:pathLst>
                <a:path w="2165" h="3848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59" y="7"/>
                    <a:pt x="0" y="974"/>
                    <a:pt x="507" y="1539"/>
                  </a:cubicBezTo>
                  <a:cubicBezTo>
                    <a:pt x="664" y="1716"/>
                    <a:pt x="868" y="1836"/>
                    <a:pt x="1071" y="1914"/>
                  </a:cubicBezTo>
                  <a:cubicBezTo>
                    <a:pt x="723" y="1790"/>
                    <a:pt x="372" y="1776"/>
                    <a:pt x="229" y="1776"/>
                  </a:cubicBezTo>
                  <a:cubicBezTo>
                    <a:pt x="186" y="1776"/>
                    <a:pt x="162" y="1777"/>
                    <a:pt x="162" y="1777"/>
                  </a:cubicBezTo>
                  <a:cubicBezTo>
                    <a:pt x="159" y="1780"/>
                    <a:pt x="0" y="2747"/>
                    <a:pt x="507" y="3314"/>
                  </a:cubicBezTo>
                  <a:cubicBezTo>
                    <a:pt x="961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0" y="3840"/>
                    <a:pt x="2165" y="2855"/>
                    <a:pt x="1658" y="2288"/>
                  </a:cubicBezTo>
                  <a:cubicBezTo>
                    <a:pt x="1501" y="2113"/>
                    <a:pt x="1299" y="1998"/>
                    <a:pt x="1094" y="1921"/>
                  </a:cubicBezTo>
                  <a:lnTo>
                    <a:pt x="1094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4144391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4141113" y="4173449"/>
              <a:ext cx="61690" cy="59068"/>
            </a:xfrm>
            <a:custGeom>
              <a:avLst/>
              <a:gdLst/>
              <a:ahLst/>
              <a:cxnLst/>
              <a:rect l="l" t="t" r="r" b="b"/>
              <a:pathLst>
                <a:path w="2164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1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4" y="971"/>
                    <a:pt x="2003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4144391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4088003" y="417342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8" y="1"/>
                  </a:moveTo>
                  <a:cubicBezTo>
                    <a:pt x="190" y="1"/>
                    <a:pt x="162" y="2"/>
                    <a:pt x="162" y="2"/>
                  </a:cubicBezTo>
                  <a:cubicBezTo>
                    <a:pt x="159" y="5"/>
                    <a:pt x="0" y="972"/>
                    <a:pt x="507" y="1539"/>
                  </a:cubicBezTo>
                  <a:cubicBezTo>
                    <a:pt x="961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6" y="40"/>
                    <a:pt x="479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4141113" y="402156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1933" y="1"/>
                  </a:moveTo>
                  <a:cubicBezTo>
                    <a:pt x="1698" y="1"/>
                    <a:pt x="931" y="39"/>
                    <a:pt x="506" y="513"/>
                  </a:cubicBezTo>
                  <a:cubicBezTo>
                    <a:pt x="1" y="1078"/>
                    <a:pt x="185" y="2063"/>
                    <a:pt x="185" y="2072"/>
                  </a:cubicBezTo>
                  <a:cubicBezTo>
                    <a:pt x="185" y="2072"/>
                    <a:pt x="196" y="2073"/>
                    <a:pt x="216" y="2073"/>
                  </a:cubicBezTo>
                  <a:cubicBezTo>
                    <a:pt x="385" y="2073"/>
                    <a:pt x="1205" y="2046"/>
                    <a:pt x="1658" y="1539"/>
                  </a:cubicBezTo>
                  <a:cubicBezTo>
                    <a:pt x="2164" y="974"/>
                    <a:pt x="2003" y="7"/>
                    <a:pt x="2003" y="2"/>
                  </a:cubicBezTo>
                  <a:cubicBezTo>
                    <a:pt x="2003" y="2"/>
                    <a:pt x="1978" y="1"/>
                    <a:pt x="1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4088003" y="402156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2" y="1"/>
                  </a:moveTo>
                  <a:cubicBezTo>
                    <a:pt x="188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59" y="2046"/>
                    <a:pt x="1780" y="2073"/>
                    <a:pt x="1948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0" y="2065"/>
                    <a:pt x="2165" y="1080"/>
                    <a:pt x="1658" y="513"/>
                  </a:cubicBezTo>
                  <a:cubicBezTo>
                    <a:pt x="1233" y="39"/>
                    <a:pt x="467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4141113" y="3970989"/>
              <a:ext cx="61690" cy="59125"/>
            </a:xfrm>
            <a:custGeom>
              <a:avLst/>
              <a:gdLst/>
              <a:ahLst/>
              <a:cxnLst/>
              <a:rect l="l" t="t" r="r" b="b"/>
              <a:pathLst>
                <a:path w="2164" h="2074" extrusionOk="0">
                  <a:moveTo>
                    <a:pt x="1933" y="0"/>
                  </a:moveTo>
                  <a:cubicBezTo>
                    <a:pt x="1698" y="0"/>
                    <a:pt x="931" y="38"/>
                    <a:pt x="506" y="514"/>
                  </a:cubicBezTo>
                  <a:cubicBezTo>
                    <a:pt x="1" y="1078"/>
                    <a:pt x="185" y="2062"/>
                    <a:pt x="185" y="2073"/>
                  </a:cubicBezTo>
                  <a:cubicBezTo>
                    <a:pt x="185" y="2073"/>
                    <a:pt x="195" y="2073"/>
                    <a:pt x="214" y="2073"/>
                  </a:cubicBezTo>
                  <a:cubicBezTo>
                    <a:pt x="377" y="2073"/>
                    <a:pt x="1202" y="2048"/>
                    <a:pt x="1658" y="1538"/>
                  </a:cubicBezTo>
                  <a:cubicBezTo>
                    <a:pt x="2164" y="973"/>
                    <a:pt x="2003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4144391" y="4030056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4088003" y="3970960"/>
              <a:ext cx="61719" cy="59153"/>
            </a:xfrm>
            <a:custGeom>
              <a:avLst/>
              <a:gdLst/>
              <a:ahLst/>
              <a:cxnLst/>
              <a:rect l="l" t="t" r="r" b="b"/>
              <a:pathLst>
                <a:path w="2165" h="2075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62" y="2049"/>
                    <a:pt x="1788" y="2074"/>
                    <a:pt x="1951" y="2074"/>
                  </a:cubicBezTo>
                  <a:cubicBezTo>
                    <a:pt x="1969" y="2074"/>
                    <a:pt x="1979" y="2074"/>
                    <a:pt x="1979" y="2074"/>
                  </a:cubicBezTo>
                  <a:cubicBezTo>
                    <a:pt x="1980" y="2066"/>
                    <a:pt x="2165" y="1080"/>
                    <a:pt x="1658" y="515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4265462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3" y="0"/>
                  </a:moveTo>
                  <a:cubicBezTo>
                    <a:pt x="1698" y="0"/>
                    <a:pt x="932" y="38"/>
                    <a:pt x="506" y="513"/>
                  </a:cubicBezTo>
                  <a:cubicBezTo>
                    <a:pt x="0" y="1078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1" y="2072"/>
                  </a:cubicBezTo>
                  <a:cubicBezTo>
                    <a:pt x="313" y="2072"/>
                    <a:pt x="689" y="2062"/>
                    <a:pt x="1067" y="1922"/>
                  </a:cubicBezTo>
                  <a:lnTo>
                    <a:pt x="1067" y="1922"/>
                  </a:lnTo>
                  <a:cubicBezTo>
                    <a:pt x="862" y="1999"/>
                    <a:pt x="660" y="2115"/>
                    <a:pt x="506" y="2287"/>
                  </a:cubicBezTo>
                  <a:cubicBezTo>
                    <a:pt x="0" y="2851"/>
                    <a:pt x="185" y="3837"/>
                    <a:pt x="185" y="3846"/>
                  </a:cubicBezTo>
                  <a:cubicBezTo>
                    <a:pt x="185" y="3846"/>
                    <a:pt x="195" y="3847"/>
                    <a:pt x="214" y="3847"/>
                  </a:cubicBezTo>
                  <a:cubicBezTo>
                    <a:pt x="378" y="3847"/>
                    <a:pt x="1202" y="3821"/>
                    <a:pt x="1658" y="3313"/>
                  </a:cubicBezTo>
                  <a:cubicBezTo>
                    <a:pt x="2163" y="2746"/>
                    <a:pt x="2003" y="1779"/>
                    <a:pt x="2003" y="1776"/>
                  </a:cubicBezTo>
                  <a:cubicBezTo>
                    <a:pt x="2003" y="1776"/>
                    <a:pt x="1979" y="1775"/>
                    <a:pt x="1936" y="1775"/>
                  </a:cubicBezTo>
                  <a:cubicBezTo>
                    <a:pt x="1793" y="1775"/>
                    <a:pt x="1441" y="1789"/>
                    <a:pt x="1092" y="1913"/>
                  </a:cubicBezTo>
                  <a:cubicBezTo>
                    <a:pt x="1297" y="1835"/>
                    <a:pt x="1501" y="1715"/>
                    <a:pt x="1658" y="1538"/>
                  </a:cubicBezTo>
                  <a:cubicBezTo>
                    <a:pt x="2166" y="973"/>
                    <a:pt x="2005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4270708" y="413125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4268741" y="413125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4212381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6" y="1"/>
                  </a:moveTo>
                  <a:cubicBezTo>
                    <a:pt x="189" y="1"/>
                    <a:pt x="163" y="2"/>
                    <a:pt x="163" y="2"/>
                  </a:cubicBezTo>
                  <a:cubicBezTo>
                    <a:pt x="161" y="7"/>
                    <a:pt x="1" y="974"/>
                    <a:pt x="507" y="1539"/>
                  </a:cubicBezTo>
                  <a:cubicBezTo>
                    <a:pt x="665" y="1716"/>
                    <a:pt x="869" y="1836"/>
                    <a:pt x="1071" y="1914"/>
                  </a:cubicBezTo>
                  <a:cubicBezTo>
                    <a:pt x="724" y="1790"/>
                    <a:pt x="373" y="1776"/>
                    <a:pt x="230" y="1776"/>
                  </a:cubicBezTo>
                  <a:cubicBezTo>
                    <a:pt x="187" y="1776"/>
                    <a:pt x="163" y="1777"/>
                    <a:pt x="163" y="1777"/>
                  </a:cubicBezTo>
                  <a:cubicBezTo>
                    <a:pt x="161" y="1780"/>
                    <a:pt x="1" y="2747"/>
                    <a:pt x="507" y="3314"/>
                  </a:cubicBezTo>
                  <a:cubicBezTo>
                    <a:pt x="962" y="3822"/>
                    <a:pt x="1788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2" y="3840"/>
                    <a:pt x="2165" y="2855"/>
                    <a:pt x="1660" y="2288"/>
                  </a:cubicBezTo>
                  <a:cubicBezTo>
                    <a:pt x="1504" y="2114"/>
                    <a:pt x="1304" y="2000"/>
                    <a:pt x="1099" y="1923"/>
                  </a:cubicBezTo>
                  <a:lnTo>
                    <a:pt x="1099" y="1923"/>
                  </a:lnTo>
                  <a:cubicBezTo>
                    <a:pt x="1477" y="2063"/>
                    <a:pt x="1853" y="2073"/>
                    <a:pt x="1953" y="2073"/>
                  </a:cubicBezTo>
                  <a:cubicBezTo>
                    <a:pt x="1970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5" y="40"/>
                    <a:pt x="474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4270708" y="418185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4268741" y="4181859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4270708" y="423248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4265462" y="4173449"/>
              <a:ext cx="61776" cy="59068"/>
            </a:xfrm>
            <a:custGeom>
              <a:avLst/>
              <a:gdLst/>
              <a:ahLst/>
              <a:cxnLst/>
              <a:rect l="l" t="t" r="r" b="b"/>
              <a:pathLst>
                <a:path w="2167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0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6" y="971"/>
                    <a:pt x="2005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4268741" y="423248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4212381" y="417342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239" y="1"/>
                  </a:moveTo>
                  <a:cubicBezTo>
                    <a:pt x="190" y="1"/>
                    <a:pt x="163" y="2"/>
                    <a:pt x="163" y="2"/>
                  </a:cubicBezTo>
                  <a:cubicBezTo>
                    <a:pt x="161" y="5"/>
                    <a:pt x="1" y="972"/>
                    <a:pt x="507" y="1539"/>
                  </a:cubicBezTo>
                  <a:cubicBezTo>
                    <a:pt x="962" y="2047"/>
                    <a:pt x="1788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7" y="40"/>
                    <a:pt x="480" y="1"/>
                    <a:pt x="2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4265491" y="4021561"/>
              <a:ext cx="61662" cy="59096"/>
            </a:xfrm>
            <a:custGeom>
              <a:avLst/>
              <a:gdLst/>
              <a:ahLst/>
              <a:cxnLst/>
              <a:rect l="l" t="t" r="r" b="b"/>
              <a:pathLst>
                <a:path w="2163" h="2073" extrusionOk="0">
                  <a:moveTo>
                    <a:pt x="1932" y="1"/>
                  </a:moveTo>
                  <a:cubicBezTo>
                    <a:pt x="1697" y="1"/>
                    <a:pt x="930" y="39"/>
                    <a:pt x="505" y="513"/>
                  </a:cubicBezTo>
                  <a:cubicBezTo>
                    <a:pt x="1" y="1080"/>
                    <a:pt x="184" y="2065"/>
                    <a:pt x="184" y="2072"/>
                  </a:cubicBezTo>
                  <a:cubicBezTo>
                    <a:pt x="184" y="2072"/>
                    <a:pt x="195" y="2073"/>
                    <a:pt x="215" y="2073"/>
                  </a:cubicBezTo>
                  <a:cubicBezTo>
                    <a:pt x="384" y="2073"/>
                    <a:pt x="1203" y="2046"/>
                    <a:pt x="1657" y="1539"/>
                  </a:cubicBezTo>
                  <a:cubicBezTo>
                    <a:pt x="2162" y="974"/>
                    <a:pt x="2002" y="7"/>
                    <a:pt x="2002" y="2"/>
                  </a:cubicBezTo>
                  <a:cubicBezTo>
                    <a:pt x="2002" y="2"/>
                    <a:pt x="1977" y="1"/>
                    <a:pt x="1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4270708" y="408062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4212381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3" y="1"/>
                  </a:moveTo>
                  <a:cubicBezTo>
                    <a:pt x="188" y="1"/>
                    <a:pt x="163" y="2"/>
                    <a:pt x="163" y="2"/>
                  </a:cubicBezTo>
                  <a:cubicBezTo>
                    <a:pt x="163" y="7"/>
                    <a:pt x="1" y="974"/>
                    <a:pt x="507" y="1539"/>
                  </a:cubicBezTo>
                  <a:cubicBezTo>
                    <a:pt x="960" y="2046"/>
                    <a:pt x="1780" y="2073"/>
                    <a:pt x="1949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2" y="2065"/>
                    <a:pt x="2165" y="1080"/>
                    <a:pt x="1660" y="513"/>
                  </a:cubicBezTo>
                  <a:cubicBezTo>
                    <a:pt x="1233" y="39"/>
                    <a:pt x="468" y="1"/>
                    <a:pt x="2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4016649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2" y="0"/>
                  </a:moveTo>
                  <a:cubicBezTo>
                    <a:pt x="1698" y="0"/>
                    <a:pt x="932" y="38"/>
                    <a:pt x="507" y="513"/>
                  </a:cubicBezTo>
                  <a:cubicBezTo>
                    <a:pt x="0" y="1078"/>
                    <a:pt x="186" y="2062"/>
                    <a:pt x="186" y="2071"/>
                  </a:cubicBezTo>
                  <a:cubicBezTo>
                    <a:pt x="186" y="2071"/>
                    <a:pt x="195" y="2072"/>
                    <a:pt x="212" y="2072"/>
                  </a:cubicBezTo>
                  <a:cubicBezTo>
                    <a:pt x="313" y="2072"/>
                    <a:pt x="691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4" y="2114"/>
                    <a:pt x="507" y="2287"/>
                  </a:cubicBezTo>
                  <a:cubicBezTo>
                    <a:pt x="0" y="2851"/>
                    <a:pt x="186" y="3837"/>
                    <a:pt x="186" y="3846"/>
                  </a:cubicBezTo>
                  <a:cubicBezTo>
                    <a:pt x="186" y="3846"/>
                    <a:pt x="196" y="3847"/>
                    <a:pt x="214" y="3847"/>
                  </a:cubicBezTo>
                  <a:cubicBezTo>
                    <a:pt x="378" y="3847"/>
                    <a:pt x="1203" y="3821"/>
                    <a:pt x="1658" y="3313"/>
                  </a:cubicBezTo>
                  <a:cubicBezTo>
                    <a:pt x="2165" y="2746"/>
                    <a:pt x="2003" y="1779"/>
                    <a:pt x="2003" y="1776"/>
                  </a:cubicBezTo>
                  <a:cubicBezTo>
                    <a:pt x="2003" y="1776"/>
                    <a:pt x="1978" y="1775"/>
                    <a:pt x="1936" y="1775"/>
                  </a:cubicBezTo>
                  <a:cubicBezTo>
                    <a:pt x="1792" y="1775"/>
                    <a:pt x="1441" y="1789"/>
                    <a:pt x="1093" y="1913"/>
                  </a:cubicBezTo>
                  <a:cubicBezTo>
                    <a:pt x="1297" y="1835"/>
                    <a:pt x="1499" y="1715"/>
                    <a:pt x="1658" y="1538"/>
                  </a:cubicBezTo>
                  <a:cubicBezTo>
                    <a:pt x="2166" y="973"/>
                    <a:pt x="2006" y="6"/>
                    <a:pt x="2003" y="1"/>
                  </a:cubicBezTo>
                  <a:cubicBezTo>
                    <a:pt x="2003" y="1"/>
                    <a:pt x="1977" y="0"/>
                    <a:pt x="1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4021980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3963596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4" y="1"/>
                  </a:moveTo>
                  <a:cubicBezTo>
                    <a:pt x="188" y="1"/>
                    <a:pt x="161" y="2"/>
                    <a:pt x="161" y="2"/>
                  </a:cubicBezTo>
                  <a:cubicBezTo>
                    <a:pt x="160" y="7"/>
                    <a:pt x="1" y="974"/>
                    <a:pt x="506" y="1539"/>
                  </a:cubicBezTo>
                  <a:cubicBezTo>
                    <a:pt x="663" y="1716"/>
                    <a:pt x="869" y="1836"/>
                    <a:pt x="1071" y="1914"/>
                  </a:cubicBezTo>
                  <a:cubicBezTo>
                    <a:pt x="723" y="1790"/>
                    <a:pt x="372" y="1776"/>
                    <a:pt x="228" y="1776"/>
                  </a:cubicBezTo>
                  <a:cubicBezTo>
                    <a:pt x="186" y="1776"/>
                    <a:pt x="161" y="1777"/>
                    <a:pt x="161" y="1777"/>
                  </a:cubicBezTo>
                  <a:cubicBezTo>
                    <a:pt x="160" y="1780"/>
                    <a:pt x="1" y="2747"/>
                    <a:pt x="506" y="3314"/>
                  </a:cubicBezTo>
                  <a:cubicBezTo>
                    <a:pt x="962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80" y="3847"/>
                  </a:cubicBezTo>
                  <a:cubicBezTo>
                    <a:pt x="1981" y="3840"/>
                    <a:pt x="2165" y="2855"/>
                    <a:pt x="1659" y="2288"/>
                  </a:cubicBezTo>
                  <a:cubicBezTo>
                    <a:pt x="1502" y="2113"/>
                    <a:pt x="1300" y="1998"/>
                    <a:pt x="1095" y="1921"/>
                  </a:cubicBezTo>
                  <a:lnTo>
                    <a:pt x="1095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70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4" y="40"/>
                    <a:pt x="472" y="1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4021980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4016677" y="4173449"/>
              <a:ext cx="61747" cy="59068"/>
            </a:xfrm>
            <a:custGeom>
              <a:avLst/>
              <a:gdLst/>
              <a:ahLst/>
              <a:cxnLst/>
              <a:rect l="l" t="t" r="r" b="b"/>
              <a:pathLst>
                <a:path w="2166" h="2072" extrusionOk="0">
                  <a:moveTo>
                    <a:pt x="1934" y="0"/>
                  </a:moveTo>
                  <a:cubicBezTo>
                    <a:pt x="1699" y="0"/>
                    <a:pt x="931" y="38"/>
                    <a:pt x="507" y="513"/>
                  </a:cubicBezTo>
                  <a:cubicBezTo>
                    <a:pt x="1" y="1076"/>
                    <a:pt x="186" y="2062"/>
                    <a:pt x="186" y="2071"/>
                  </a:cubicBezTo>
                  <a:cubicBezTo>
                    <a:pt x="187" y="2071"/>
                    <a:pt x="197" y="2072"/>
                    <a:pt x="215" y="2072"/>
                  </a:cubicBezTo>
                  <a:cubicBezTo>
                    <a:pt x="379" y="2072"/>
                    <a:pt x="1204" y="2046"/>
                    <a:pt x="1660" y="1538"/>
                  </a:cubicBezTo>
                  <a:cubicBezTo>
                    <a:pt x="2165" y="971"/>
                    <a:pt x="2005" y="4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4020013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>
              <a:off x="3963596" y="417342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7" y="1"/>
                  </a:moveTo>
                  <a:cubicBezTo>
                    <a:pt x="189" y="1"/>
                    <a:pt x="161" y="2"/>
                    <a:pt x="161" y="2"/>
                  </a:cubicBezTo>
                  <a:cubicBezTo>
                    <a:pt x="160" y="5"/>
                    <a:pt x="1" y="972"/>
                    <a:pt x="506" y="1539"/>
                  </a:cubicBezTo>
                  <a:cubicBezTo>
                    <a:pt x="962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5" y="40"/>
                    <a:pt x="478" y="1"/>
                    <a:pt x="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>
              <a:off x="4016677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1934" y="1"/>
                  </a:moveTo>
                  <a:cubicBezTo>
                    <a:pt x="1699" y="1"/>
                    <a:pt x="931" y="39"/>
                    <a:pt x="507" y="513"/>
                  </a:cubicBezTo>
                  <a:cubicBezTo>
                    <a:pt x="1" y="1078"/>
                    <a:pt x="186" y="2063"/>
                    <a:pt x="186" y="2072"/>
                  </a:cubicBezTo>
                  <a:cubicBezTo>
                    <a:pt x="187" y="2072"/>
                    <a:pt x="198" y="2073"/>
                    <a:pt x="218" y="2073"/>
                  </a:cubicBezTo>
                  <a:cubicBezTo>
                    <a:pt x="387" y="2073"/>
                    <a:pt x="1206" y="2046"/>
                    <a:pt x="1660" y="1539"/>
                  </a:cubicBezTo>
                  <a:cubicBezTo>
                    <a:pt x="2165" y="974"/>
                    <a:pt x="2005" y="7"/>
                    <a:pt x="2005" y="2"/>
                  </a:cubicBezTo>
                  <a:cubicBezTo>
                    <a:pt x="2005" y="2"/>
                    <a:pt x="1979" y="1"/>
                    <a:pt x="1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3963596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2" y="1"/>
                  </a:moveTo>
                  <a:cubicBezTo>
                    <a:pt x="187" y="1"/>
                    <a:pt x="161" y="2"/>
                    <a:pt x="161" y="2"/>
                  </a:cubicBezTo>
                  <a:cubicBezTo>
                    <a:pt x="161" y="7"/>
                    <a:pt x="1" y="974"/>
                    <a:pt x="506" y="1539"/>
                  </a:cubicBezTo>
                  <a:cubicBezTo>
                    <a:pt x="960" y="2046"/>
                    <a:pt x="1779" y="2073"/>
                    <a:pt x="1948" y="2073"/>
                  </a:cubicBezTo>
                  <a:cubicBezTo>
                    <a:pt x="1968" y="2073"/>
                    <a:pt x="1979" y="2072"/>
                    <a:pt x="1980" y="2072"/>
                  </a:cubicBezTo>
                  <a:cubicBezTo>
                    <a:pt x="1981" y="2065"/>
                    <a:pt x="2165" y="1080"/>
                    <a:pt x="1659" y="513"/>
                  </a:cubicBezTo>
                  <a:cubicBezTo>
                    <a:pt x="1232" y="39"/>
                    <a:pt x="466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7" name="Google Shape;447;p40"/>
            <p:cNvGrpSpPr/>
            <p:nvPr/>
          </p:nvGrpSpPr>
          <p:grpSpPr>
            <a:xfrm>
              <a:off x="3957638" y="3900803"/>
              <a:ext cx="375444" cy="370426"/>
              <a:chOff x="3957638" y="3900803"/>
              <a:chExt cx="375444" cy="370426"/>
            </a:xfrm>
          </p:grpSpPr>
          <p:sp>
            <p:nvSpPr>
              <p:cNvPr id="448" name="Google Shape;448;p40"/>
              <p:cNvSpPr/>
              <p:nvPr/>
            </p:nvSpPr>
            <p:spPr>
              <a:xfrm>
                <a:off x="4138119" y="3922212"/>
                <a:ext cx="14425" cy="4062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5" extrusionOk="0">
                    <a:moveTo>
                      <a:pt x="253" y="1"/>
                    </a:moveTo>
                    <a:cubicBezTo>
                      <a:pt x="112" y="1"/>
                      <a:pt x="1" y="116"/>
                      <a:pt x="1" y="255"/>
                    </a:cubicBezTo>
                    <a:lnTo>
                      <a:pt x="1" y="1171"/>
                    </a:lnTo>
                    <a:cubicBezTo>
                      <a:pt x="1" y="1311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2"/>
                    </a:cubicBezTo>
                    <a:cubicBezTo>
                      <a:pt x="416" y="1404"/>
                      <a:pt x="506" y="1290"/>
                      <a:pt x="506" y="1162"/>
                    </a:cubicBezTo>
                    <a:lnTo>
                      <a:pt x="506" y="263"/>
                    </a:lnTo>
                    <a:cubicBezTo>
                      <a:pt x="506" y="136"/>
                      <a:pt x="416" y="23"/>
                      <a:pt x="290" y="4"/>
                    </a:cubicBezTo>
                    <a:cubicBezTo>
                      <a:pt x="277" y="2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0"/>
              <p:cNvSpPr/>
              <p:nvPr/>
            </p:nvSpPr>
            <p:spPr>
              <a:xfrm>
                <a:off x="4138119" y="3900803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0"/>
                    </a:moveTo>
                    <a:cubicBezTo>
                      <a:pt x="113" y="0"/>
                      <a:pt x="1" y="113"/>
                      <a:pt x="1" y="253"/>
                    </a:cubicBezTo>
                    <a:lnTo>
                      <a:pt x="1" y="257"/>
                    </a:lnTo>
                    <a:cubicBezTo>
                      <a:pt x="1" y="396"/>
                      <a:pt x="115" y="510"/>
                      <a:pt x="253" y="510"/>
                    </a:cubicBezTo>
                    <a:cubicBezTo>
                      <a:pt x="265" y="510"/>
                      <a:pt x="277" y="509"/>
                      <a:pt x="290" y="507"/>
                    </a:cubicBezTo>
                    <a:cubicBezTo>
                      <a:pt x="416" y="489"/>
                      <a:pt x="506" y="375"/>
                      <a:pt x="506" y="250"/>
                    </a:cubicBezTo>
                    <a:cubicBezTo>
                      <a:pt x="506" y="151"/>
                      <a:pt x="447" y="58"/>
                      <a:pt x="356" y="20"/>
                    </a:cubicBezTo>
                    <a:cubicBezTo>
                      <a:pt x="321" y="6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0"/>
              <p:cNvSpPr/>
              <p:nvPr/>
            </p:nvSpPr>
            <p:spPr>
              <a:xfrm>
                <a:off x="4109925" y="3929368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0"/>
                    </a:moveTo>
                    <a:cubicBezTo>
                      <a:pt x="112" y="0"/>
                      <a:pt x="0" y="114"/>
                      <a:pt x="0" y="253"/>
                    </a:cubicBezTo>
                    <a:lnTo>
                      <a:pt x="0" y="890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5" y="1009"/>
                      <a:pt x="505" y="881"/>
                    </a:cubicBezTo>
                    <a:lnTo>
                      <a:pt x="505" y="261"/>
                    </a:lnTo>
                    <a:cubicBezTo>
                      <a:pt x="505" y="133"/>
                      <a:pt x="416" y="21"/>
                      <a:pt x="290" y="3"/>
                    </a:cubicBezTo>
                    <a:cubicBezTo>
                      <a:pt x="277" y="1"/>
                      <a:pt x="264" y="0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0"/>
              <p:cNvSpPr/>
              <p:nvPr/>
            </p:nvSpPr>
            <p:spPr>
              <a:xfrm>
                <a:off x="4109925" y="3907902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2" y="1"/>
                    </a:moveTo>
                    <a:cubicBezTo>
                      <a:pt x="113" y="1"/>
                      <a:pt x="0" y="115"/>
                      <a:pt x="0" y="255"/>
                    </a:cubicBezTo>
                    <a:lnTo>
                      <a:pt x="0" y="258"/>
                    </a:lnTo>
                    <a:cubicBezTo>
                      <a:pt x="0" y="399"/>
                      <a:pt x="114" y="513"/>
                      <a:pt x="253" y="513"/>
                    </a:cubicBezTo>
                    <a:cubicBezTo>
                      <a:pt x="265" y="513"/>
                      <a:pt x="277" y="512"/>
                      <a:pt x="290" y="510"/>
                    </a:cubicBezTo>
                    <a:cubicBezTo>
                      <a:pt x="416" y="489"/>
                      <a:pt x="505" y="375"/>
                      <a:pt x="505" y="249"/>
                    </a:cubicBezTo>
                    <a:cubicBezTo>
                      <a:pt x="505" y="150"/>
                      <a:pt x="447" y="59"/>
                      <a:pt x="356" y="21"/>
                    </a:cubicBezTo>
                    <a:cubicBezTo>
                      <a:pt x="320" y="7"/>
                      <a:pt x="286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0"/>
              <p:cNvSpPr/>
              <p:nvPr/>
            </p:nvSpPr>
            <p:spPr>
              <a:xfrm>
                <a:off x="4166313" y="3929368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0"/>
                    </a:moveTo>
                    <a:cubicBezTo>
                      <a:pt x="112" y="0"/>
                      <a:pt x="1" y="114"/>
                      <a:pt x="1" y="253"/>
                    </a:cubicBezTo>
                    <a:lnTo>
                      <a:pt x="1" y="890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6" y="1009"/>
                      <a:pt x="506" y="881"/>
                    </a:cubicBezTo>
                    <a:lnTo>
                      <a:pt x="506" y="261"/>
                    </a:lnTo>
                    <a:cubicBezTo>
                      <a:pt x="506" y="133"/>
                      <a:pt x="416" y="21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0"/>
              <p:cNvSpPr/>
              <p:nvPr/>
            </p:nvSpPr>
            <p:spPr>
              <a:xfrm>
                <a:off x="4166313" y="3907902"/>
                <a:ext cx="14453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3" extrusionOk="0">
                    <a:moveTo>
                      <a:pt x="253" y="1"/>
                    </a:moveTo>
                    <a:cubicBezTo>
                      <a:pt x="113" y="1"/>
                      <a:pt x="1" y="115"/>
                      <a:pt x="1" y="255"/>
                    </a:cubicBezTo>
                    <a:lnTo>
                      <a:pt x="1" y="258"/>
                    </a:lnTo>
                    <a:cubicBezTo>
                      <a:pt x="1" y="399"/>
                      <a:pt x="115" y="513"/>
                      <a:pt x="253" y="513"/>
                    </a:cubicBezTo>
                    <a:cubicBezTo>
                      <a:pt x="265" y="513"/>
                      <a:pt x="278" y="512"/>
                      <a:pt x="290" y="510"/>
                    </a:cubicBezTo>
                    <a:cubicBezTo>
                      <a:pt x="416" y="489"/>
                      <a:pt x="506" y="375"/>
                      <a:pt x="506" y="248"/>
                    </a:cubicBezTo>
                    <a:cubicBezTo>
                      <a:pt x="506" y="149"/>
                      <a:pt x="448" y="56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0"/>
              <p:cNvSpPr/>
              <p:nvPr/>
            </p:nvSpPr>
            <p:spPr>
              <a:xfrm>
                <a:off x="4262469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0"/>
              <p:cNvSpPr/>
              <p:nvPr/>
            </p:nvSpPr>
            <p:spPr>
              <a:xfrm>
                <a:off x="4262469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7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0"/>
              <p:cNvSpPr/>
              <p:nvPr/>
            </p:nvSpPr>
            <p:spPr>
              <a:xfrm>
                <a:off x="4234275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6" y="1143"/>
                      <a:pt x="290" y="1141"/>
                    </a:cubicBezTo>
                    <a:cubicBezTo>
                      <a:pt x="415" y="1121"/>
                      <a:pt x="505" y="1009"/>
                      <a:pt x="505" y="882"/>
                    </a:cubicBezTo>
                    <a:lnTo>
                      <a:pt x="505" y="261"/>
                    </a:lnTo>
                    <a:cubicBezTo>
                      <a:pt x="505" y="134"/>
                      <a:pt x="415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0"/>
              <p:cNvSpPr/>
              <p:nvPr/>
            </p:nvSpPr>
            <p:spPr>
              <a:xfrm>
                <a:off x="4234275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5" y="491"/>
                      <a:pt x="505" y="377"/>
                      <a:pt x="505" y="250"/>
                    </a:cubicBezTo>
                    <a:cubicBezTo>
                      <a:pt x="505" y="151"/>
                      <a:pt x="447" y="58"/>
                      <a:pt x="355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0"/>
              <p:cNvSpPr/>
              <p:nvPr/>
            </p:nvSpPr>
            <p:spPr>
              <a:xfrm>
                <a:off x="4290663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0"/>
              <p:cNvSpPr/>
              <p:nvPr/>
            </p:nvSpPr>
            <p:spPr>
              <a:xfrm>
                <a:off x="4290663" y="3958560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8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09"/>
                    </a:cubicBezTo>
                    <a:cubicBezTo>
                      <a:pt x="416" y="488"/>
                      <a:pt x="506" y="374"/>
                      <a:pt x="506" y="247"/>
                    </a:cubicBezTo>
                    <a:cubicBezTo>
                      <a:pt x="506" y="148"/>
                      <a:pt x="448" y="55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0"/>
              <p:cNvSpPr/>
              <p:nvPr/>
            </p:nvSpPr>
            <p:spPr>
              <a:xfrm>
                <a:off x="4206309" y="4014719"/>
                <a:ext cx="126773" cy="256311"/>
              </a:xfrm>
              <a:custGeom>
                <a:avLst/>
                <a:gdLst/>
                <a:ahLst/>
                <a:cxnLst/>
                <a:rect l="l" t="t" r="r" b="b"/>
                <a:pathLst>
                  <a:path w="4447" h="8991" extrusionOk="0">
                    <a:moveTo>
                      <a:pt x="602" y="502"/>
                    </a:moveTo>
                    <a:lnTo>
                      <a:pt x="602" y="502"/>
                    </a:lnTo>
                    <a:cubicBezTo>
                      <a:pt x="888" y="520"/>
                      <a:pt x="1393" y="602"/>
                      <a:pt x="1681" y="924"/>
                    </a:cubicBezTo>
                    <a:cubicBezTo>
                      <a:pt x="1905" y="1173"/>
                      <a:pt x="1965" y="1540"/>
                      <a:pt x="1971" y="1828"/>
                    </a:cubicBezTo>
                    <a:lnTo>
                      <a:pt x="1971" y="1935"/>
                    </a:lnTo>
                    <a:cubicBezTo>
                      <a:pt x="1971" y="1975"/>
                      <a:pt x="1968" y="2015"/>
                      <a:pt x="1965" y="2050"/>
                    </a:cubicBezTo>
                    <a:cubicBezTo>
                      <a:pt x="1683" y="2024"/>
                      <a:pt x="1194" y="1933"/>
                      <a:pt x="906" y="1611"/>
                    </a:cubicBezTo>
                    <a:cubicBezTo>
                      <a:pt x="633" y="1306"/>
                      <a:pt x="589" y="813"/>
                      <a:pt x="602" y="502"/>
                    </a:cubicBezTo>
                    <a:close/>
                    <a:moveTo>
                      <a:pt x="3849" y="500"/>
                    </a:moveTo>
                    <a:lnTo>
                      <a:pt x="3849" y="500"/>
                    </a:lnTo>
                    <a:cubicBezTo>
                      <a:pt x="3862" y="813"/>
                      <a:pt x="3817" y="1306"/>
                      <a:pt x="3546" y="1609"/>
                    </a:cubicBezTo>
                    <a:cubicBezTo>
                      <a:pt x="3257" y="1932"/>
                      <a:pt x="2769" y="2024"/>
                      <a:pt x="2488" y="2050"/>
                    </a:cubicBezTo>
                    <a:cubicBezTo>
                      <a:pt x="2468" y="1758"/>
                      <a:pt x="2482" y="1245"/>
                      <a:pt x="2769" y="924"/>
                    </a:cubicBezTo>
                    <a:cubicBezTo>
                      <a:pt x="3059" y="602"/>
                      <a:pt x="3562" y="520"/>
                      <a:pt x="3849" y="500"/>
                    </a:cubicBezTo>
                    <a:close/>
                    <a:moveTo>
                      <a:pt x="3849" y="2275"/>
                    </a:moveTo>
                    <a:lnTo>
                      <a:pt x="3849" y="2275"/>
                    </a:lnTo>
                    <a:cubicBezTo>
                      <a:pt x="3862" y="2588"/>
                      <a:pt x="3817" y="3081"/>
                      <a:pt x="3546" y="3384"/>
                    </a:cubicBezTo>
                    <a:cubicBezTo>
                      <a:pt x="3419" y="3525"/>
                      <a:pt x="3254" y="3622"/>
                      <a:pt x="3084" y="3690"/>
                    </a:cubicBezTo>
                    <a:cubicBezTo>
                      <a:pt x="3069" y="3696"/>
                      <a:pt x="3057" y="3702"/>
                      <a:pt x="3044" y="3705"/>
                    </a:cubicBezTo>
                    <a:cubicBezTo>
                      <a:pt x="2841" y="3778"/>
                      <a:pt x="2635" y="3811"/>
                      <a:pt x="2488" y="3825"/>
                    </a:cubicBezTo>
                    <a:cubicBezTo>
                      <a:pt x="2468" y="3534"/>
                      <a:pt x="2483" y="3021"/>
                      <a:pt x="2769" y="2699"/>
                    </a:cubicBezTo>
                    <a:cubicBezTo>
                      <a:pt x="2888" y="2566"/>
                      <a:pt x="3044" y="2474"/>
                      <a:pt x="3207" y="2410"/>
                    </a:cubicBezTo>
                    <a:cubicBezTo>
                      <a:pt x="3225" y="2405"/>
                      <a:pt x="3242" y="2398"/>
                      <a:pt x="3261" y="2390"/>
                    </a:cubicBezTo>
                    <a:cubicBezTo>
                      <a:pt x="3474" y="2315"/>
                      <a:pt x="3694" y="2284"/>
                      <a:pt x="3849" y="2275"/>
                    </a:cubicBezTo>
                    <a:close/>
                    <a:moveTo>
                      <a:pt x="602" y="2282"/>
                    </a:moveTo>
                    <a:lnTo>
                      <a:pt x="602" y="2282"/>
                    </a:lnTo>
                    <a:cubicBezTo>
                      <a:pt x="888" y="2303"/>
                      <a:pt x="1395" y="2386"/>
                      <a:pt x="1681" y="2706"/>
                    </a:cubicBezTo>
                    <a:cubicBezTo>
                      <a:pt x="1905" y="2955"/>
                      <a:pt x="1965" y="3323"/>
                      <a:pt x="1971" y="3609"/>
                    </a:cubicBezTo>
                    <a:lnTo>
                      <a:pt x="1971" y="3717"/>
                    </a:lnTo>
                    <a:cubicBezTo>
                      <a:pt x="1971" y="3757"/>
                      <a:pt x="1968" y="3796"/>
                      <a:pt x="1965" y="3832"/>
                    </a:cubicBezTo>
                    <a:cubicBezTo>
                      <a:pt x="1816" y="3819"/>
                      <a:pt x="1614" y="3787"/>
                      <a:pt x="1411" y="3714"/>
                    </a:cubicBezTo>
                    <a:cubicBezTo>
                      <a:pt x="1396" y="3709"/>
                      <a:pt x="1380" y="3703"/>
                      <a:pt x="1365" y="3697"/>
                    </a:cubicBezTo>
                    <a:cubicBezTo>
                      <a:pt x="1196" y="3630"/>
                      <a:pt x="1031" y="3532"/>
                      <a:pt x="906" y="3391"/>
                    </a:cubicBezTo>
                    <a:cubicBezTo>
                      <a:pt x="633" y="3089"/>
                      <a:pt x="589" y="2597"/>
                      <a:pt x="602" y="2282"/>
                    </a:cubicBezTo>
                    <a:close/>
                    <a:moveTo>
                      <a:pt x="602" y="4051"/>
                    </a:moveTo>
                    <a:lnTo>
                      <a:pt x="602" y="4051"/>
                    </a:lnTo>
                    <a:cubicBezTo>
                      <a:pt x="756" y="4063"/>
                      <a:pt x="971" y="4091"/>
                      <a:pt x="1184" y="4163"/>
                    </a:cubicBezTo>
                    <a:cubicBezTo>
                      <a:pt x="1209" y="4174"/>
                      <a:pt x="1233" y="4184"/>
                      <a:pt x="1260" y="4192"/>
                    </a:cubicBezTo>
                    <a:cubicBezTo>
                      <a:pt x="1417" y="4256"/>
                      <a:pt x="1567" y="4346"/>
                      <a:pt x="1681" y="4474"/>
                    </a:cubicBezTo>
                    <a:cubicBezTo>
                      <a:pt x="1905" y="4723"/>
                      <a:pt x="1965" y="5090"/>
                      <a:pt x="1971" y="5376"/>
                    </a:cubicBezTo>
                    <a:lnTo>
                      <a:pt x="1971" y="5483"/>
                    </a:lnTo>
                    <a:cubicBezTo>
                      <a:pt x="1971" y="5524"/>
                      <a:pt x="1968" y="5563"/>
                      <a:pt x="1965" y="5599"/>
                    </a:cubicBezTo>
                    <a:cubicBezTo>
                      <a:pt x="1683" y="5572"/>
                      <a:pt x="1194" y="5481"/>
                      <a:pt x="906" y="5159"/>
                    </a:cubicBezTo>
                    <a:cubicBezTo>
                      <a:pt x="633" y="4857"/>
                      <a:pt x="589" y="4364"/>
                      <a:pt x="602" y="4051"/>
                    </a:cubicBezTo>
                    <a:close/>
                    <a:moveTo>
                      <a:pt x="3847" y="4050"/>
                    </a:moveTo>
                    <a:lnTo>
                      <a:pt x="3847" y="4050"/>
                    </a:lnTo>
                    <a:cubicBezTo>
                      <a:pt x="3861" y="4363"/>
                      <a:pt x="3816" y="4856"/>
                      <a:pt x="3544" y="5159"/>
                    </a:cubicBezTo>
                    <a:cubicBezTo>
                      <a:pt x="3255" y="5481"/>
                      <a:pt x="2768" y="5572"/>
                      <a:pt x="2485" y="5599"/>
                    </a:cubicBezTo>
                    <a:cubicBezTo>
                      <a:pt x="2467" y="5309"/>
                      <a:pt x="2482" y="4796"/>
                      <a:pt x="2768" y="4472"/>
                    </a:cubicBezTo>
                    <a:cubicBezTo>
                      <a:pt x="2879" y="4349"/>
                      <a:pt x="3020" y="4261"/>
                      <a:pt x="3170" y="4199"/>
                    </a:cubicBezTo>
                    <a:cubicBezTo>
                      <a:pt x="3210" y="4186"/>
                      <a:pt x="3252" y="4171"/>
                      <a:pt x="3291" y="4154"/>
                    </a:cubicBezTo>
                    <a:cubicBezTo>
                      <a:pt x="3495" y="4087"/>
                      <a:pt x="3699" y="4062"/>
                      <a:pt x="3847" y="4050"/>
                    </a:cubicBezTo>
                    <a:close/>
                    <a:moveTo>
                      <a:pt x="3847" y="5827"/>
                    </a:moveTo>
                    <a:lnTo>
                      <a:pt x="3847" y="5827"/>
                    </a:lnTo>
                    <a:cubicBezTo>
                      <a:pt x="3861" y="6141"/>
                      <a:pt x="3817" y="6634"/>
                      <a:pt x="3546" y="6936"/>
                    </a:cubicBezTo>
                    <a:cubicBezTo>
                      <a:pt x="3257" y="7259"/>
                      <a:pt x="2769" y="7352"/>
                      <a:pt x="2488" y="7377"/>
                    </a:cubicBezTo>
                    <a:cubicBezTo>
                      <a:pt x="2468" y="7086"/>
                      <a:pt x="2483" y="6574"/>
                      <a:pt x="2769" y="6251"/>
                    </a:cubicBezTo>
                    <a:cubicBezTo>
                      <a:pt x="2892" y="6115"/>
                      <a:pt x="3054" y="6021"/>
                      <a:pt x="3222" y="5958"/>
                    </a:cubicBezTo>
                    <a:lnTo>
                      <a:pt x="3249" y="5946"/>
                    </a:lnTo>
                    <a:cubicBezTo>
                      <a:pt x="3466" y="5868"/>
                      <a:pt x="3690" y="5838"/>
                      <a:pt x="3847" y="5827"/>
                    </a:cubicBezTo>
                    <a:close/>
                    <a:moveTo>
                      <a:pt x="602" y="5833"/>
                    </a:moveTo>
                    <a:cubicBezTo>
                      <a:pt x="759" y="5845"/>
                      <a:pt x="983" y="5875"/>
                      <a:pt x="1200" y="5952"/>
                    </a:cubicBezTo>
                    <a:cubicBezTo>
                      <a:pt x="1209" y="5955"/>
                      <a:pt x="1221" y="5959"/>
                      <a:pt x="1230" y="5962"/>
                    </a:cubicBezTo>
                    <a:cubicBezTo>
                      <a:pt x="1396" y="6027"/>
                      <a:pt x="1558" y="6120"/>
                      <a:pt x="1680" y="6257"/>
                    </a:cubicBezTo>
                    <a:cubicBezTo>
                      <a:pt x="1903" y="6506"/>
                      <a:pt x="1963" y="6874"/>
                      <a:pt x="1968" y="7160"/>
                    </a:cubicBezTo>
                    <a:lnTo>
                      <a:pt x="1968" y="7266"/>
                    </a:lnTo>
                    <a:cubicBezTo>
                      <a:pt x="1968" y="7308"/>
                      <a:pt x="1966" y="7347"/>
                      <a:pt x="1965" y="7383"/>
                    </a:cubicBezTo>
                    <a:cubicBezTo>
                      <a:pt x="1683" y="7356"/>
                      <a:pt x="1194" y="7265"/>
                      <a:pt x="906" y="6942"/>
                    </a:cubicBezTo>
                    <a:cubicBezTo>
                      <a:pt x="633" y="6640"/>
                      <a:pt x="589" y="6147"/>
                      <a:pt x="602" y="5833"/>
                    </a:cubicBezTo>
                    <a:close/>
                    <a:moveTo>
                      <a:pt x="442" y="1"/>
                    </a:moveTo>
                    <a:cubicBezTo>
                      <a:pt x="395" y="1"/>
                      <a:pt x="365" y="2"/>
                      <a:pt x="358" y="2"/>
                    </a:cubicBezTo>
                    <a:cubicBezTo>
                      <a:pt x="260" y="8"/>
                      <a:pt x="176" y="68"/>
                      <a:pt x="139" y="157"/>
                    </a:cubicBezTo>
                    <a:cubicBezTo>
                      <a:pt x="128" y="182"/>
                      <a:pt x="122" y="211"/>
                      <a:pt x="121" y="239"/>
                    </a:cubicBezTo>
                    <a:cubicBezTo>
                      <a:pt x="94" y="428"/>
                      <a:pt x="19" y="1194"/>
                      <a:pt x="391" y="1776"/>
                    </a:cubicBezTo>
                    <a:cubicBezTo>
                      <a:pt x="373" y="1776"/>
                      <a:pt x="364" y="1777"/>
                      <a:pt x="361" y="1777"/>
                    </a:cubicBezTo>
                    <a:cubicBezTo>
                      <a:pt x="265" y="1783"/>
                      <a:pt x="181" y="1840"/>
                      <a:pt x="140" y="1929"/>
                    </a:cubicBezTo>
                    <a:cubicBezTo>
                      <a:pt x="130" y="1957"/>
                      <a:pt x="122" y="1985"/>
                      <a:pt x="121" y="2012"/>
                    </a:cubicBezTo>
                    <a:cubicBezTo>
                      <a:pt x="94" y="2203"/>
                      <a:pt x="19" y="2967"/>
                      <a:pt x="388" y="3547"/>
                    </a:cubicBezTo>
                    <a:cubicBezTo>
                      <a:pt x="373" y="3547"/>
                      <a:pt x="362" y="3547"/>
                      <a:pt x="358" y="3549"/>
                    </a:cubicBezTo>
                    <a:cubicBezTo>
                      <a:pt x="263" y="3555"/>
                      <a:pt x="178" y="3613"/>
                      <a:pt x="139" y="3702"/>
                    </a:cubicBezTo>
                    <a:cubicBezTo>
                      <a:pt x="128" y="3729"/>
                      <a:pt x="121" y="3757"/>
                      <a:pt x="118" y="3786"/>
                    </a:cubicBezTo>
                    <a:cubicBezTo>
                      <a:pt x="92" y="3975"/>
                      <a:pt x="17" y="4741"/>
                      <a:pt x="388" y="5322"/>
                    </a:cubicBezTo>
                    <a:cubicBezTo>
                      <a:pt x="371" y="5322"/>
                      <a:pt x="362" y="5324"/>
                      <a:pt x="358" y="5324"/>
                    </a:cubicBezTo>
                    <a:cubicBezTo>
                      <a:pt x="263" y="5330"/>
                      <a:pt x="178" y="5388"/>
                      <a:pt x="139" y="5475"/>
                    </a:cubicBezTo>
                    <a:cubicBezTo>
                      <a:pt x="128" y="5503"/>
                      <a:pt x="121" y="5532"/>
                      <a:pt x="118" y="5560"/>
                    </a:cubicBezTo>
                    <a:cubicBezTo>
                      <a:pt x="88" y="5770"/>
                      <a:pt x="1" y="6692"/>
                      <a:pt x="527" y="7280"/>
                    </a:cubicBezTo>
                    <a:cubicBezTo>
                      <a:pt x="953" y="7753"/>
                      <a:pt x="1617" y="7866"/>
                      <a:pt x="1968" y="7891"/>
                    </a:cubicBezTo>
                    <a:lnTo>
                      <a:pt x="1968" y="8485"/>
                    </a:lnTo>
                    <a:lnTo>
                      <a:pt x="708" y="8485"/>
                    </a:lnTo>
                    <a:cubicBezTo>
                      <a:pt x="581" y="8485"/>
                      <a:pt x="469" y="8575"/>
                      <a:pt x="451" y="8701"/>
                    </a:cubicBezTo>
                    <a:cubicBezTo>
                      <a:pt x="428" y="8858"/>
                      <a:pt x="550" y="8990"/>
                      <a:pt x="701" y="8990"/>
                    </a:cubicBezTo>
                    <a:lnTo>
                      <a:pt x="4095" y="8990"/>
                    </a:lnTo>
                    <a:cubicBezTo>
                      <a:pt x="4222" y="8990"/>
                      <a:pt x="4334" y="8900"/>
                      <a:pt x="4354" y="8776"/>
                    </a:cubicBezTo>
                    <a:cubicBezTo>
                      <a:pt x="4378" y="8623"/>
                      <a:pt x="4256" y="8488"/>
                      <a:pt x="4104" y="8488"/>
                    </a:cubicBezTo>
                    <a:lnTo>
                      <a:pt x="2477" y="8488"/>
                    </a:lnTo>
                    <a:lnTo>
                      <a:pt x="2477" y="7894"/>
                    </a:lnTo>
                    <a:cubicBezTo>
                      <a:pt x="2829" y="7870"/>
                      <a:pt x="3496" y="7758"/>
                      <a:pt x="3922" y="7284"/>
                    </a:cubicBezTo>
                    <a:cubicBezTo>
                      <a:pt x="4447" y="6697"/>
                      <a:pt x="4361" y="5781"/>
                      <a:pt x="4331" y="5565"/>
                    </a:cubicBezTo>
                    <a:cubicBezTo>
                      <a:pt x="4328" y="5538"/>
                      <a:pt x="4324" y="5509"/>
                      <a:pt x="4312" y="5483"/>
                    </a:cubicBezTo>
                    <a:cubicBezTo>
                      <a:pt x="4274" y="5393"/>
                      <a:pt x="4189" y="5331"/>
                      <a:pt x="4092" y="5325"/>
                    </a:cubicBezTo>
                    <a:cubicBezTo>
                      <a:pt x="4087" y="5325"/>
                      <a:pt x="4077" y="5325"/>
                      <a:pt x="4062" y="5324"/>
                    </a:cubicBezTo>
                    <a:cubicBezTo>
                      <a:pt x="4430" y="4745"/>
                      <a:pt x="4357" y="3984"/>
                      <a:pt x="4331" y="3789"/>
                    </a:cubicBezTo>
                    <a:cubicBezTo>
                      <a:pt x="4328" y="3762"/>
                      <a:pt x="4324" y="3733"/>
                      <a:pt x="4312" y="3706"/>
                    </a:cubicBezTo>
                    <a:cubicBezTo>
                      <a:pt x="4274" y="3616"/>
                      <a:pt x="4187" y="3555"/>
                      <a:pt x="4090" y="3549"/>
                    </a:cubicBezTo>
                    <a:cubicBezTo>
                      <a:pt x="4087" y="3549"/>
                      <a:pt x="4078" y="3549"/>
                      <a:pt x="4060" y="3547"/>
                    </a:cubicBezTo>
                    <a:cubicBezTo>
                      <a:pt x="4427" y="2970"/>
                      <a:pt x="4357" y="2210"/>
                      <a:pt x="4328" y="2015"/>
                    </a:cubicBezTo>
                    <a:cubicBezTo>
                      <a:pt x="4327" y="1987"/>
                      <a:pt x="4321" y="1958"/>
                      <a:pt x="4310" y="1933"/>
                    </a:cubicBezTo>
                    <a:cubicBezTo>
                      <a:pt x="4273" y="1843"/>
                      <a:pt x="4186" y="1780"/>
                      <a:pt x="4089" y="1776"/>
                    </a:cubicBezTo>
                    <a:cubicBezTo>
                      <a:pt x="4086" y="1776"/>
                      <a:pt x="4074" y="1776"/>
                      <a:pt x="4059" y="1773"/>
                    </a:cubicBezTo>
                    <a:cubicBezTo>
                      <a:pt x="4427" y="1196"/>
                      <a:pt x="4355" y="434"/>
                      <a:pt x="4328" y="241"/>
                    </a:cubicBezTo>
                    <a:cubicBezTo>
                      <a:pt x="4327" y="214"/>
                      <a:pt x="4321" y="187"/>
                      <a:pt x="4312" y="161"/>
                    </a:cubicBezTo>
                    <a:cubicBezTo>
                      <a:pt x="4276" y="70"/>
                      <a:pt x="4187" y="8"/>
                      <a:pt x="4090" y="2"/>
                    </a:cubicBezTo>
                    <a:cubicBezTo>
                      <a:pt x="4083" y="2"/>
                      <a:pt x="4054" y="1"/>
                      <a:pt x="4007" y="1"/>
                    </a:cubicBezTo>
                    <a:cubicBezTo>
                      <a:pt x="3737" y="1"/>
                      <a:pt x="2885" y="45"/>
                      <a:pt x="2389" y="599"/>
                    </a:cubicBezTo>
                    <a:cubicBezTo>
                      <a:pt x="2326" y="669"/>
                      <a:pt x="2272" y="746"/>
                      <a:pt x="2224" y="827"/>
                    </a:cubicBezTo>
                    <a:cubicBezTo>
                      <a:pt x="2177" y="746"/>
                      <a:pt x="2123" y="669"/>
                      <a:pt x="2059" y="599"/>
                    </a:cubicBezTo>
                    <a:cubicBezTo>
                      <a:pt x="1564" y="45"/>
                      <a:pt x="713" y="1"/>
                      <a:pt x="4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0"/>
              <p:cNvSpPr/>
              <p:nvPr/>
            </p:nvSpPr>
            <p:spPr>
              <a:xfrm>
                <a:off x="4190773" y="4256662"/>
                <a:ext cx="16905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508" extrusionOk="0">
                    <a:moveTo>
                      <a:pt x="299" y="1"/>
                    </a:moveTo>
                    <a:cubicBezTo>
                      <a:pt x="188" y="1"/>
                      <a:pt x="87" y="68"/>
                      <a:pt x="54" y="173"/>
                    </a:cubicBezTo>
                    <a:cubicBezTo>
                      <a:pt x="0" y="349"/>
                      <a:pt x="129" y="508"/>
                      <a:pt x="297" y="508"/>
                    </a:cubicBezTo>
                    <a:lnTo>
                      <a:pt x="299" y="508"/>
                    </a:lnTo>
                    <a:cubicBezTo>
                      <a:pt x="407" y="508"/>
                      <a:pt x="508" y="440"/>
                      <a:pt x="541" y="335"/>
                    </a:cubicBezTo>
                    <a:cubicBezTo>
                      <a:pt x="592" y="163"/>
                      <a:pt x="465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0"/>
              <p:cNvSpPr/>
              <p:nvPr/>
            </p:nvSpPr>
            <p:spPr>
              <a:xfrm>
                <a:off x="4081959" y="3964147"/>
                <a:ext cx="126744" cy="306826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10763" extrusionOk="0">
                    <a:moveTo>
                      <a:pt x="3849" y="499"/>
                    </a:moveTo>
                    <a:lnTo>
                      <a:pt x="3849" y="499"/>
                    </a:lnTo>
                    <a:cubicBezTo>
                      <a:pt x="3862" y="811"/>
                      <a:pt x="3817" y="1304"/>
                      <a:pt x="3546" y="1608"/>
                    </a:cubicBezTo>
                    <a:cubicBezTo>
                      <a:pt x="3257" y="1931"/>
                      <a:pt x="2768" y="2022"/>
                      <a:pt x="2488" y="2048"/>
                    </a:cubicBezTo>
                    <a:cubicBezTo>
                      <a:pt x="2467" y="1758"/>
                      <a:pt x="2482" y="1244"/>
                      <a:pt x="2770" y="922"/>
                    </a:cubicBezTo>
                    <a:cubicBezTo>
                      <a:pt x="3059" y="600"/>
                      <a:pt x="3562" y="517"/>
                      <a:pt x="3849" y="499"/>
                    </a:cubicBezTo>
                    <a:close/>
                    <a:moveTo>
                      <a:pt x="604" y="501"/>
                    </a:moveTo>
                    <a:lnTo>
                      <a:pt x="604" y="501"/>
                    </a:lnTo>
                    <a:cubicBezTo>
                      <a:pt x="891" y="522"/>
                      <a:pt x="1397" y="604"/>
                      <a:pt x="1683" y="923"/>
                    </a:cubicBezTo>
                    <a:cubicBezTo>
                      <a:pt x="1972" y="1246"/>
                      <a:pt x="1987" y="1760"/>
                      <a:pt x="1966" y="2051"/>
                    </a:cubicBezTo>
                    <a:cubicBezTo>
                      <a:pt x="1686" y="2024"/>
                      <a:pt x="1196" y="1932"/>
                      <a:pt x="908" y="1610"/>
                    </a:cubicBezTo>
                    <a:cubicBezTo>
                      <a:pt x="637" y="1304"/>
                      <a:pt x="593" y="814"/>
                      <a:pt x="604" y="501"/>
                    </a:cubicBezTo>
                    <a:close/>
                    <a:moveTo>
                      <a:pt x="602" y="2276"/>
                    </a:moveTo>
                    <a:cubicBezTo>
                      <a:pt x="888" y="2294"/>
                      <a:pt x="1394" y="2376"/>
                      <a:pt x="1681" y="2698"/>
                    </a:cubicBezTo>
                    <a:cubicBezTo>
                      <a:pt x="1905" y="2947"/>
                      <a:pt x="1965" y="3314"/>
                      <a:pt x="1971" y="3602"/>
                    </a:cubicBezTo>
                    <a:lnTo>
                      <a:pt x="1971" y="3709"/>
                    </a:lnTo>
                    <a:cubicBezTo>
                      <a:pt x="1971" y="3749"/>
                      <a:pt x="1968" y="3789"/>
                      <a:pt x="1965" y="3824"/>
                    </a:cubicBezTo>
                    <a:cubicBezTo>
                      <a:pt x="1683" y="3798"/>
                      <a:pt x="1194" y="3707"/>
                      <a:pt x="906" y="3385"/>
                    </a:cubicBezTo>
                    <a:cubicBezTo>
                      <a:pt x="634" y="3080"/>
                      <a:pt x="589" y="2587"/>
                      <a:pt x="602" y="2276"/>
                    </a:cubicBezTo>
                    <a:close/>
                    <a:moveTo>
                      <a:pt x="3849" y="2274"/>
                    </a:moveTo>
                    <a:lnTo>
                      <a:pt x="3849" y="2274"/>
                    </a:lnTo>
                    <a:cubicBezTo>
                      <a:pt x="3861" y="2587"/>
                      <a:pt x="3817" y="3080"/>
                      <a:pt x="3546" y="3385"/>
                    </a:cubicBezTo>
                    <a:cubicBezTo>
                      <a:pt x="3257" y="3707"/>
                      <a:pt x="2770" y="3798"/>
                      <a:pt x="2488" y="3824"/>
                    </a:cubicBezTo>
                    <a:cubicBezTo>
                      <a:pt x="2468" y="3535"/>
                      <a:pt x="2483" y="3020"/>
                      <a:pt x="2770" y="2698"/>
                    </a:cubicBezTo>
                    <a:cubicBezTo>
                      <a:pt x="3059" y="2376"/>
                      <a:pt x="3562" y="2294"/>
                      <a:pt x="3849" y="2274"/>
                    </a:cubicBezTo>
                    <a:close/>
                    <a:moveTo>
                      <a:pt x="3847" y="4049"/>
                    </a:moveTo>
                    <a:cubicBezTo>
                      <a:pt x="3861" y="4362"/>
                      <a:pt x="3816" y="4855"/>
                      <a:pt x="3544" y="5158"/>
                    </a:cubicBezTo>
                    <a:cubicBezTo>
                      <a:pt x="3417" y="5300"/>
                      <a:pt x="3252" y="5396"/>
                      <a:pt x="3081" y="5464"/>
                    </a:cubicBezTo>
                    <a:cubicBezTo>
                      <a:pt x="3069" y="5470"/>
                      <a:pt x="3057" y="5476"/>
                      <a:pt x="3044" y="5479"/>
                    </a:cubicBezTo>
                    <a:cubicBezTo>
                      <a:pt x="2840" y="5554"/>
                      <a:pt x="2633" y="5585"/>
                      <a:pt x="2485" y="5599"/>
                    </a:cubicBezTo>
                    <a:cubicBezTo>
                      <a:pt x="2467" y="5308"/>
                      <a:pt x="2482" y="4795"/>
                      <a:pt x="2768" y="4473"/>
                    </a:cubicBezTo>
                    <a:cubicBezTo>
                      <a:pt x="2886" y="4340"/>
                      <a:pt x="3042" y="4248"/>
                      <a:pt x="3204" y="4184"/>
                    </a:cubicBezTo>
                    <a:cubicBezTo>
                      <a:pt x="3224" y="4179"/>
                      <a:pt x="3240" y="4172"/>
                      <a:pt x="3260" y="4164"/>
                    </a:cubicBezTo>
                    <a:cubicBezTo>
                      <a:pt x="3473" y="4089"/>
                      <a:pt x="3691" y="4058"/>
                      <a:pt x="3847" y="4049"/>
                    </a:cubicBezTo>
                    <a:close/>
                    <a:moveTo>
                      <a:pt x="602" y="4056"/>
                    </a:moveTo>
                    <a:cubicBezTo>
                      <a:pt x="888" y="4077"/>
                      <a:pt x="1395" y="4160"/>
                      <a:pt x="1681" y="4480"/>
                    </a:cubicBezTo>
                    <a:cubicBezTo>
                      <a:pt x="1905" y="4729"/>
                      <a:pt x="1965" y="5097"/>
                      <a:pt x="1971" y="5383"/>
                    </a:cubicBezTo>
                    <a:lnTo>
                      <a:pt x="1971" y="5491"/>
                    </a:lnTo>
                    <a:cubicBezTo>
                      <a:pt x="1971" y="5531"/>
                      <a:pt x="1968" y="5570"/>
                      <a:pt x="1965" y="5606"/>
                    </a:cubicBezTo>
                    <a:cubicBezTo>
                      <a:pt x="1816" y="5593"/>
                      <a:pt x="1612" y="5561"/>
                      <a:pt x="1408" y="5486"/>
                    </a:cubicBezTo>
                    <a:cubicBezTo>
                      <a:pt x="1395" y="5480"/>
                      <a:pt x="1380" y="5476"/>
                      <a:pt x="1367" y="5471"/>
                    </a:cubicBezTo>
                    <a:cubicBezTo>
                      <a:pt x="1196" y="5404"/>
                      <a:pt x="1031" y="5308"/>
                      <a:pt x="906" y="5165"/>
                    </a:cubicBezTo>
                    <a:cubicBezTo>
                      <a:pt x="634" y="4863"/>
                      <a:pt x="589" y="4371"/>
                      <a:pt x="602" y="4056"/>
                    </a:cubicBezTo>
                    <a:close/>
                    <a:moveTo>
                      <a:pt x="602" y="5825"/>
                    </a:moveTo>
                    <a:cubicBezTo>
                      <a:pt x="756" y="5837"/>
                      <a:pt x="971" y="5865"/>
                      <a:pt x="1184" y="5937"/>
                    </a:cubicBezTo>
                    <a:cubicBezTo>
                      <a:pt x="1209" y="5948"/>
                      <a:pt x="1233" y="5957"/>
                      <a:pt x="1260" y="5966"/>
                    </a:cubicBezTo>
                    <a:cubicBezTo>
                      <a:pt x="1417" y="6030"/>
                      <a:pt x="1567" y="6120"/>
                      <a:pt x="1681" y="6248"/>
                    </a:cubicBezTo>
                    <a:cubicBezTo>
                      <a:pt x="1905" y="6497"/>
                      <a:pt x="1965" y="6864"/>
                      <a:pt x="1971" y="7150"/>
                    </a:cubicBezTo>
                    <a:lnTo>
                      <a:pt x="1971" y="7257"/>
                    </a:lnTo>
                    <a:cubicBezTo>
                      <a:pt x="1971" y="7298"/>
                      <a:pt x="1968" y="7337"/>
                      <a:pt x="1965" y="7373"/>
                    </a:cubicBezTo>
                    <a:cubicBezTo>
                      <a:pt x="1683" y="7346"/>
                      <a:pt x="1194" y="7255"/>
                      <a:pt x="906" y="6933"/>
                    </a:cubicBezTo>
                    <a:cubicBezTo>
                      <a:pt x="634" y="6631"/>
                      <a:pt x="589" y="6138"/>
                      <a:pt x="602" y="5825"/>
                    </a:cubicBezTo>
                    <a:close/>
                    <a:moveTo>
                      <a:pt x="3847" y="5824"/>
                    </a:moveTo>
                    <a:cubicBezTo>
                      <a:pt x="3861" y="6137"/>
                      <a:pt x="3816" y="6630"/>
                      <a:pt x="3544" y="6933"/>
                    </a:cubicBezTo>
                    <a:cubicBezTo>
                      <a:pt x="3255" y="7255"/>
                      <a:pt x="2768" y="7346"/>
                      <a:pt x="2485" y="7373"/>
                    </a:cubicBezTo>
                    <a:cubicBezTo>
                      <a:pt x="2467" y="7083"/>
                      <a:pt x="2482" y="6570"/>
                      <a:pt x="2768" y="6246"/>
                    </a:cubicBezTo>
                    <a:cubicBezTo>
                      <a:pt x="2879" y="6123"/>
                      <a:pt x="3020" y="6035"/>
                      <a:pt x="3170" y="5973"/>
                    </a:cubicBezTo>
                    <a:cubicBezTo>
                      <a:pt x="3210" y="5960"/>
                      <a:pt x="3252" y="5945"/>
                      <a:pt x="3291" y="5928"/>
                    </a:cubicBezTo>
                    <a:cubicBezTo>
                      <a:pt x="3495" y="5861"/>
                      <a:pt x="3699" y="5836"/>
                      <a:pt x="3847" y="5824"/>
                    </a:cubicBezTo>
                    <a:close/>
                    <a:moveTo>
                      <a:pt x="3847" y="7601"/>
                    </a:moveTo>
                    <a:lnTo>
                      <a:pt x="3847" y="7601"/>
                    </a:lnTo>
                    <a:cubicBezTo>
                      <a:pt x="3861" y="7915"/>
                      <a:pt x="3817" y="8408"/>
                      <a:pt x="3546" y="8710"/>
                    </a:cubicBezTo>
                    <a:cubicBezTo>
                      <a:pt x="3257" y="9033"/>
                      <a:pt x="2770" y="9126"/>
                      <a:pt x="2488" y="9151"/>
                    </a:cubicBezTo>
                    <a:cubicBezTo>
                      <a:pt x="2468" y="8860"/>
                      <a:pt x="2483" y="8348"/>
                      <a:pt x="2770" y="8025"/>
                    </a:cubicBezTo>
                    <a:cubicBezTo>
                      <a:pt x="2892" y="7889"/>
                      <a:pt x="3054" y="7795"/>
                      <a:pt x="3222" y="7732"/>
                    </a:cubicBezTo>
                    <a:lnTo>
                      <a:pt x="3249" y="7720"/>
                    </a:lnTo>
                    <a:cubicBezTo>
                      <a:pt x="3467" y="7642"/>
                      <a:pt x="3690" y="7612"/>
                      <a:pt x="3847" y="7601"/>
                    </a:cubicBezTo>
                    <a:close/>
                    <a:moveTo>
                      <a:pt x="602" y="7607"/>
                    </a:moveTo>
                    <a:lnTo>
                      <a:pt x="602" y="7607"/>
                    </a:lnTo>
                    <a:cubicBezTo>
                      <a:pt x="759" y="7619"/>
                      <a:pt x="984" y="7649"/>
                      <a:pt x="1200" y="7726"/>
                    </a:cubicBezTo>
                    <a:cubicBezTo>
                      <a:pt x="1209" y="7729"/>
                      <a:pt x="1218" y="7733"/>
                      <a:pt x="1230" y="7736"/>
                    </a:cubicBezTo>
                    <a:cubicBezTo>
                      <a:pt x="1397" y="7801"/>
                      <a:pt x="1558" y="7894"/>
                      <a:pt x="1681" y="8031"/>
                    </a:cubicBezTo>
                    <a:cubicBezTo>
                      <a:pt x="1905" y="8280"/>
                      <a:pt x="1965" y="8648"/>
                      <a:pt x="1971" y="8934"/>
                    </a:cubicBezTo>
                    <a:lnTo>
                      <a:pt x="1971" y="9040"/>
                    </a:lnTo>
                    <a:cubicBezTo>
                      <a:pt x="1968" y="9082"/>
                      <a:pt x="1966" y="9121"/>
                      <a:pt x="1965" y="9157"/>
                    </a:cubicBezTo>
                    <a:cubicBezTo>
                      <a:pt x="1683" y="9130"/>
                      <a:pt x="1194" y="9039"/>
                      <a:pt x="906" y="8716"/>
                    </a:cubicBezTo>
                    <a:cubicBezTo>
                      <a:pt x="634" y="8414"/>
                      <a:pt x="589" y="7921"/>
                      <a:pt x="602" y="7607"/>
                    </a:cubicBezTo>
                    <a:close/>
                    <a:moveTo>
                      <a:pt x="442" y="0"/>
                    </a:moveTo>
                    <a:cubicBezTo>
                      <a:pt x="395" y="0"/>
                      <a:pt x="365" y="1"/>
                      <a:pt x="358" y="2"/>
                    </a:cubicBezTo>
                    <a:cubicBezTo>
                      <a:pt x="259" y="8"/>
                      <a:pt x="173" y="69"/>
                      <a:pt x="137" y="162"/>
                    </a:cubicBezTo>
                    <a:cubicBezTo>
                      <a:pt x="128" y="186"/>
                      <a:pt x="122" y="211"/>
                      <a:pt x="121" y="238"/>
                    </a:cubicBezTo>
                    <a:cubicBezTo>
                      <a:pt x="94" y="427"/>
                      <a:pt x="19" y="1193"/>
                      <a:pt x="388" y="1773"/>
                    </a:cubicBezTo>
                    <a:cubicBezTo>
                      <a:pt x="373" y="1773"/>
                      <a:pt x="362" y="1775"/>
                      <a:pt x="358" y="1775"/>
                    </a:cubicBezTo>
                    <a:cubicBezTo>
                      <a:pt x="259" y="1781"/>
                      <a:pt x="173" y="1842"/>
                      <a:pt x="137" y="1934"/>
                    </a:cubicBezTo>
                    <a:cubicBezTo>
                      <a:pt x="128" y="1958"/>
                      <a:pt x="122" y="1985"/>
                      <a:pt x="121" y="2010"/>
                    </a:cubicBezTo>
                    <a:cubicBezTo>
                      <a:pt x="94" y="2201"/>
                      <a:pt x="19" y="2967"/>
                      <a:pt x="391" y="3547"/>
                    </a:cubicBezTo>
                    <a:cubicBezTo>
                      <a:pt x="373" y="3547"/>
                      <a:pt x="364" y="3550"/>
                      <a:pt x="361" y="3550"/>
                    </a:cubicBezTo>
                    <a:cubicBezTo>
                      <a:pt x="263" y="3554"/>
                      <a:pt x="176" y="3617"/>
                      <a:pt x="139" y="3707"/>
                    </a:cubicBezTo>
                    <a:cubicBezTo>
                      <a:pt x="128" y="3732"/>
                      <a:pt x="122" y="3759"/>
                      <a:pt x="121" y="3785"/>
                    </a:cubicBezTo>
                    <a:cubicBezTo>
                      <a:pt x="94" y="3974"/>
                      <a:pt x="19" y="4738"/>
                      <a:pt x="388" y="5320"/>
                    </a:cubicBezTo>
                    <a:cubicBezTo>
                      <a:pt x="373" y="5320"/>
                      <a:pt x="362" y="5320"/>
                      <a:pt x="358" y="5321"/>
                    </a:cubicBezTo>
                    <a:cubicBezTo>
                      <a:pt x="260" y="5327"/>
                      <a:pt x="175" y="5389"/>
                      <a:pt x="137" y="5479"/>
                    </a:cubicBezTo>
                    <a:cubicBezTo>
                      <a:pt x="125" y="5506"/>
                      <a:pt x="121" y="5531"/>
                      <a:pt x="118" y="5558"/>
                    </a:cubicBezTo>
                    <a:cubicBezTo>
                      <a:pt x="92" y="5747"/>
                      <a:pt x="17" y="6513"/>
                      <a:pt x="388" y="7095"/>
                    </a:cubicBezTo>
                    <a:cubicBezTo>
                      <a:pt x="371" y="7095"/>
                      <a:pt x="362" y="7096"/>
                      <a:pt x="358" y="7096"/>
                    </a:cubicBezTo>
                    <a:cubicBezTo>
                      <a:pt x="260" y="7102"/>
                      <a:pt x="175" y="7164"/>
                      <a:pt x="137" y="7254"/>
                    </a:cubicBezTo>
                    <a:cubicBezTo>
                      <a:pt x="125" y="7279"/>
                      <a:pt x="121" y="7306"/>
                      <a:pt x="118" y="7331"/>
                    </a:cubicBezTo>
                    <a:cubicBezTo>
                      <a:pt x="88" y="7544"/>
                      <a:pt x="1" y="8463"/>
                      <a:pt x="527" y="9052"/>
                    </a:cubicBezTo>
                    <a:cubicBezTo>
                      <a:pt x="953" y="9526"/>
                      <a:pt x="1617" y="9638"/>
                      <a:pt x="1968" y="9662"/>
                    </a:cubicBezTo>
                    <a:lnTo>
                      <a:pt x="1968" y="10257"/>
                    </a:lnTo>
                    <a:lnTo>
                      <a:pt x="1217" y="10257"/>
                    </a:lnTo>
                    <a:cubicBezTo>
                      <a:pt x="1089" y="10257"/>
                      <a:pt x="977" y="10347"/>
                      <a:pt x="957" y="10472"/>
                    </a:cubicBezTo>
                    <a:cubicBezTo>
                      <a:pt x="935" y="10629"/>
                      <a:pt x="1058" y="10763"/>
                      <a:pt x="1209" y="10763"/>
                    </a:cubicBezTo>
                    <a:lnTo>
                      <a:pt x="3233" y="10763"/>
                    </a:lnTo>
                    <a:cubicBezTo>
                      <a:pt x="3360" y="10763"/>
                      <a:pt x="3473" y="10673"/>
                      <a:pt x="3491" y="10547"/>
                    </a:cubicBezTo>
                    <a:cubicBezTo>
                      <a:pt x="3515" y="10397"/>
                      <a:pt x="3395" y="10262"/>
                      <a:pt x="3240" y="10262"/>
                    </a:cubicBezTo>
                    <a:lnTo>
                      <a:pt x="2476" y="10262"/>
                    </a:lnTo>
                    <a:lnTo>
                      <a:pt x="2476" y="9668"/>
                    </a:lnTo>
                    <a:cubicBezTo>
                      <a:pt x="2828" y="9644"/>
                      <a:pt x="3494" y="9532"/>
                      <a:pt x="3921" y="9058"/>
                    </a:cubicBezTo>
                    <a:cubicBezTo>
                      <a:pt x="4445" y="8471"/>
                      <a:pt x="4358" y="7555"/>
                      <a:pt x="4328" y="7339"/>
                    </a:cubicBezTo>
                    <a:cubicBezTo>
                      <a:pt x="4327" y="7312"/>
                      <a:pt x="4321" y="7283"/>
                      <a:pt x="4310" y="7257"/>
                    </a:cubicBezTo>
                    <a:cubicBezTo>
                      <a:pt x="4273" y="7167"/>
                      <a:pt x="4186" y="7105"/>
                      <a:pt x="4089" y="7099"/>
                    </a:cubicBezTo>
                    <a:cubicBezTo>
                      <a:pt x="4086" y="7099"/>
                      <a:pt x="4074" y="7099"/>
                      <a:pt x="4059" y="7098"/>
                    </a:cubicBezTo>
                    <a:cubicBezTo>
                      <a:pt x="4429" y="6519"/>
                      <a:pt x="4355" y="5756"/>
                      <a:pt x="4328" y="5563"/>
                    </a:cubicBezTo>
                    <a:cubicBezTo>
                      <a:pt x="4327" y="5536"/>
                      <a:pt x="4321" y="5507"/>
                      <a:pt x="4310" y="5480"/>
                    </a:cubicBezTo>
                    <a:cubicBezTo>
                      <a:pt x="4273" y="5390"/>
                      <a:pt x="4186" y="5329"/>
                      <a:pt x="4089" y="5323"/>
                    </a:cubicBezTo>
                    <a:cubicBezTo>
                      <a:pt x="4086" y="5323"/>
                      <a:pt x="4077" y="5323"/>
                      <a:pt x="4059" y="5321"/>
                    </a:cubicBezTo>
                    <a:cubicBezTo>
                      <a:pt x="4426" y="4743"/>
                      <a:pt x="4355" y="3981"/>
                      <a:pt x="4327" y="3789"/>
                    </a:cubicBezTo>
                    <a:cubicBezTo>
                      <a:pt x="4325" y="3761"/>
                      <a:pt x="4319" y="3732"/>
                      <a:pt x="4309" y="3707"/>
                    </a:cubicBezTo>
                    <a:cubicBezTo>
                      <a:pt x="4271" y="3617"/>
                      <a:pt x="4185" y="3554"/>
                      <a:pt x="4087" y="3550"/>
                    </a:cubicBezTo>
                    <a:cubicBezTo>
                      <a:pt x="4084" y="3550"/>
                      <a:pt x="4072" y="3550"/>
                      <a:pt x="4057" y="3547"/>
                    </a:cubicBezTo>
                    <a:cubicBezTo>
                      <a:pt x="4426" y="2970"/>
                      <a:pt x="4352" y="2208"/>
                      <a:pt x="4327" y="2013"/>
                    </a:cubicBezTo>
                    <a:cubicBezTo>
                      <a:pt x="4325" y="1986"/>
                      <a:pt x="4319" y="1958"/>
                      <a:pt x="4310" y="1934"/>
                    </a:cubicBezTo>
                    <a:cubicBezTo>
                      <a:pt x="4274" y="1842"/>
                      <a:pt x="4186" y="1781"/>
                      <a:pt x="4089" y="1775"/>
                    </a:cubicBezTo>
                    <a:cubicBezTo>
                      <a:pt x="4086" y="1775"/>
                      <a:pt x="4075" y="1775"/>
                      <a:pt x="4059" y="1773"/>
                    </a:cubicBezTo>
                    <a:cubicBezTo>
                      <a:pt x="4427" y="1193"/>
                      <a:pt x="4355" y="433"/>
                      <a:pt x="4328" y="240"/>
                    </a:cubicBezTo>
                    <a:cubicBezTo>
                      <a:pt x="4327" y="214"/>
                      <a:pt x="4321" y="186"/>
                      <a:pt x="4312" y="162"/>
                    </a:cubicBezTo>
                    <a:cubicBezTo>
                      <a:pt x="4276" y="69"/>
                      <a:pt x="4188" y="8"/>
                      <a:pt x="4090" y="2"/>
                    </a:cubicBezTo>
                    <a:cubicBezTo>
                      <a:pt x="4083" y="1"/>
                      <a:pt x="4054" y="0"/>
                      <a:pt x="4007" y="0"/>
                    </a:cubicBezTo>
                    <a:cubicBezTo>
                      <a:pt x="3737" y="0"/>
                      <a:pt x="2885" y="44"/>
                      <a:pt x="2389" y="598"/>
                    </a:cubicBezTo>
                    <a:cubicBezTo>
                      <a:pt x="2326" y="669"/>
                      <a:pt x="2272" y="747"/>
                      <a:pt x="2224" y="826"/>
                    </a:cubicBezTo>
                    <a:cubicBezTo>
                      <a:pt x="2177" y="747"/>
                      <a:pt x="2123" y="669"/>
                      <a:pt x="2059" y="598"/>
                    </a:cubicBezTo>
                    <a:cubicBezTo>
                      <a:pt x="1565" y="44"/>
                      <a:pt x="714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0"/>
              <p:cNvSpPr/>
              <p:nvPr/>
            </p:nvSpPr>
            <p:spPr>
              <a:xfrm>
                <a:off x="4082045" y="4256662"/>
                <a:ext cx="16933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4" h="508" extrusionOk="0">
                    <a:moveTo>
                      <a:pt x="299" y="1"/>
                    </a:moveTo>
                    <a:cubicBezTo>
                      <a:pt x="188" y="1"/>
                      <a:pt x="88" y="68"/>
                      <a:pt x="56" y="173"/>
                    </a:cubicBezTo>
                    <a:cubicBezTo>
                      <a:pt x="1" y="349"/>
                      <a:pt x="131" y="508"/>
                      <a:pt x="298" y="508"/>
                    </a:cubicBezTo>
                    <a:lnTo>
                      <a:pt x="299" y="508"/>
                    </a:lnTo>
                    <a:cubicBezTo>
                      <a:pt x="409" y="508"/>
                      <a:pt x="509" y="440"/>
                      <a:pt x="544" y="335"/>
                    </a:cubicBezTo>
                    <a:cubicBezTo>
                      <a:pt x="593" y="163"/>
                      <a:pt x="464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0"/>
              <p:cNvSpPr/>
              <p:nvPr/>
            </p:nvSpPr>
            <p:spPr>
              <a:xfrm>
                <a:off x="3957638" y="4014548"/>
                <a:ext cx="126716" cy="256682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9004" extrusionOk="0">
                    <a:moveTo>
                      <a:pt x="600" y="508"/>
                    </a:moveTo>
                    <a:lnTo>
                      <a:pt x="600" y="508"/>
                    </a:lnTo>
                    <a:cubicBezTo>
                      <a:pt x="886" y="527"/>
                      <a:pt x="1393" y="609"/>
                      <a:pt x="1679" y="930"/>
                    </a:cubicBezTo>
                    <a:cubicBezTo>
                      <a:pt x="1902" y="1179"/>
                      <a:pt x="1962" y="1546"/>
                      <a:pt x="1967" y="1834"/>
                    </a:cubicBezTo>
                    <a:lnTo>
                      <a:pt x="1967" y="1941"/>
                    </a:lnTo>
                    <a:cubicBezTo>
                      <a:pt x="1967" y="1981"/>
                      <a:pt x="1965" y="2021"/>
                      <a:pt x="1962" y="2056"/>
                    </a:cubicBezTo>
                    <a:cubicBezTo>
                      <a:pt x="1680" y="2030"/>
                      <a:pt x="1192" y="1939"/>
                      <a:pt x="902" y="1617"/>
                    </a:cubicBezTo>
                    <a:cubicBezTo>
                      <a:pt x="631" y="1312"/>
                      <a:pt x="588" y="819"/>
                      <a:pt x="600" y="508"/>
                    </a:cubicBezTo>
                    <a:close/>
                    <a:moveTo>
                      <a:pt x="3846" y="506"/>
                    </a:moveTo>
                    <a:lnTo>
                      <a:pt x="3846" y="506"/>
                    </a:lnTo>
                    <a:cubicBezTo>
                      <a:pt x="3860" y="819"/>
                      <a:pt x="3815" y="1312"/>
                      <a:pt x="3544" y="1615"/>
                    </a:cubicBezTo>
                    <a:cubicBezTo>
                      <a:pt x="3254" y="1938"/>
                      <a:pt x="2767" y="2030"/>
                      <a:pt x="2484" y="2056"/>
                    </a:cubicBezTo>
                    <a:cubicBezTo>
                      <a:pt x="2464" y="1764"/>
                      <a:pt x="2479" y="1252"/>
                      <a:pt x="2767" y="930"/>
                    </a:cubicBezTo>
                    <a:cubicBezTo>
                      <a:pt x="3056" y="608"/>
                      <a:pt x="3560" y="526"/>
                      <a:pt x="3846" y="506"/>
                    </a:cubicBezTo>
                    <a:close/>
                    <a:moveTo>
                      <a:pt x="3845" y="2281"/>
                    </a:moveTo>
                    <a:lnTo>
                      <a:pt x="3845" y="2281"/>
                    </a:lnTo>
                    <a:cubicBezTo>
                      <a:pt x="3857" y="2594"/>
                      <a:pt x="3813" y="3087"/>
                      <a:pt x="3541" y="3390"/>
                    </a:cubicBezTo>
                    <a:cubicBezTo>
                      <a:pt x="3416" y="3531"/>
                      <a:pt x="3251" y="3628"/>
                      <a:pt x="3082" y="3694"/>
                    </a:cubicBezTo>
                    <a:cubicBezTo>
                      <a:pt x="3067" y="3702"/>
                      <a:pt x="3052" y="3708"/>
                      <a:pt x="3037" y="3712"/>
                    </a:cubicBezTo>
                    <a:cubicBezTo>
                      <a:pt x="2835" y="3786"/>
                      <a:pt x="2631" y="3817"/>
                      <a:pt x="2482" y="3831"/>
                    </a:cubicBezTo>
                    <a:cubicBezTo>
                      <a:pt x="2464" y="3540"/>
                      <a:pt x="2479" y="3027"/>
                      <a:pt x="2766" y="2705"/>
                    </a:cubicBezTo>
                    <a:cubicBezTo>
                      <a:pt x="2884" y="2572"/>
                      <a:pt x="3038" y="2480"/>
                      <a:pt x="3200" y="2416"/>
                    </a:cubicBezTo>
                    <a:cubicBezTo>
                      <a:pt x="3218" y="2408"/>
                      <a:pt x="3238" y="2404"/>
                      <a:pt x="3256" y="2396"/>
                    </a:cubicBezTo>
                    <a:cubicBezTo>
                      <a:pt x="3470" y="2321"/>
                      <a:pt x="3689" y="2290"/>
                      <a:pt x="3845" y="2281"/>
                    </a:cubicBezTo>
                    <a:close/>
                    <a:moveTo>
                      <a:pt x="600" y="2284"/>
                    </a:moveTo>
                    <a:cubicBezTo>
                      <a:pt x="756" y="2294"/>
                      <a:pt x="973" y="2323"/>
                      <a:pt x="1187" y="2398"/>
                    </a:cubicBezTo>
                    <a:cubicBezTo>
                      <a:pt x="1207" y="2405"/>
                      <a:pt x="1225" y="2413"/>
                      <a:pt x="1244" y="2419"/>
                    </a:cubicBezTo>
                    <a:cubicBezTo>
                      <a:pt x="1405" y="2482"/>
                      <a:pt x="1560" y="2573"/>
                      <a:pt x="1679" y="2706"/>
                    </a:cubicBezTo>
                    <a:cubicBezTo>
                      <a:pt x="1902" y="2955"/>
                      <a:pt x="1962" y="3323"/>
                      <a:pt x="1967" y="3610"/>
                    </a:cubicBezTo>
                    <a:lnTo>
                      <a:pt x="1967" y="3717"/>
                    </a:lnTo>
                    <a:cubicBezTo>
                      <a:pt x="1967" y="3757"/>
                      <a:pt x="1965" y="3798"/>
                      <a:pt x="1962" y="3832"/>
                    </a:cubicBezTo>
                    <a:cubicBezTo>
                      <a:pt x="1814" y="3820"/>
                      <a:pt x="1608" y="3787"/>
                      <a:pt x="1406" y="3715"/>
                    </a:cubicBezTo>
                    <a:lnTo>
                      <a:pt x="1363" y="3697"/>
                    </a:lnTo>
                    <a:cubicBezTo>
                      <a:pt x="1193" y="3630"/>
                      <a:pt x="1030" y="3532"/>
                      <a:pt x="902" y="3393"/>
                    </a:cubicBezTo>
                    <a:cubicBezTo>
                      <a:pt x="631" y="3089"/>
                      <a:pt x="586" y="2596"/>
                      <a:pt x="600" y="2284"/>
                    </a:cubicBezTo>
                    <a:close/>
                    <a:moveTo>
                      <a:pt x="600" y="4056"/>
                    </a:moveTo>
                    <a:lnTo>
                      <a:pt x="600" y="4056"/>
                    </a:lnTo>
                    <a:cubicBezTo>
                      <a:pt x="747" y="4065"/>
                      <a:pt x="952" y="4093"/>
                      <a:pt x="1156" y="4160"/>
                    </a:cubicBezTo>
                    <a:cubicBezTo>
                      <a:pt x="1196" y="4177"/>
                      <a:pt x="1238" y="4192"/>
                      <a:pt x="1277" y="4205"/>
                    </a:cubicBezTo>
                    <a:cubicBezTo>
                      <a:pt x="1426" y="4270"/>
                      <a:pt x="1568" y="4355"/>
                      <a:pt x="1677" y="4480"/>
                    </a:cubicBezTo>
                    <a:cubicBezTo>
                      <a:pt x="1899" y="4729"/>
                      <a:pt x="1959" y="5096"/>
                      <a:pt x="1965" y="5382"/>
                    </a:cubicBezTo>
                    <a:lnTo>
                      <a:pt x="1965" y="5489"/>
                    </a:lnTo>
                    <a:cubicBezTo>
                      <a:pt x="1965" y="5530"/>
                      <a:pt x="1964" y="5569"/>
                      <a:pt x="1959" y="5605"/>
                    </a:cubicBezTo>
                    <a:cubicBezTo>
                      <a:pt x="1679" y="5578"/>
                      <a:pt x="1189" y="5487"/>
                      <a:pt x="901" y="5165"/>
                    </a:cubicBezTo>
                    <a:cubicBezTo>
                      <a:pt x="631" y="4863"/>
                      <a:pt x="588" y="4370"/>
                      <a:pt x="600" y="4056"/>
                    </a:cubicBezTo>
                    <a:close/>
                    <a:moveTo>
                      <a:pt x="3845" y="4056"/>
                    </a:moveTo>
                    <a:lnTo>
                      <a:pt x="3845" y="4056"/>
                    </a:lnTo>
                    <a:cubicBezTo>
                      <a:pt x="3857" y="4369"/>
                      <a:pt x="3813" y="4862"/>
                      <a:pt x="3541" y="5165"/>
                    </a:cubicBezTo>
                    <a:cubicBezTo>
                      <a:pt x="3253" y="5487"/>
                      <a:pt x="2766" y="5578"/>
                      <a:pt x="2482" y="5605"/>
                    </a:cubicBezTo>
                    <a:cubicBezTo>
                      <a:pt x="2464" y="5315"/>
                      <a:pt x="2479" y="4802"/>
                      <a:pt x="2766" y="4478"/>
                    </a:cubicBezTo>
                    <a:cubicBezTo>
                      <a:pt x="2877" y="4355"/>
                      <a:pt x="3016" y="4267"/>
                      <a:pt x="3166" y="4205"/>
                    </a:cubicBezTo>
                    <a:cubicBezTo>
                      <a:pt x="3208" y="4192"/>
                      <a:pt x="3248" y="4177"/>
                      <a:pt x="3289" y="4160"/>
                    </a:cubicBezTo>
                    <a:cubicBezTo>
                      <a:pt x="3493" y="4093"/>
                      <a:pt x="3696" y="4068"/>
                      <a:pt x="3845" y="4056"/>
                    </a:cubicBezTo>
                    <a:close/>
                    <a:moveTo>
                      <a:pt x="600" y="5833"/>
                    </a:moveTo>
                    <a:lnTo>
                      <a:pt x="600" y="5833"/>
                    </a:lnTo>
                    <a:cubicBezTo>
                      <a:pt x="886" y="5854"/>
                      <a:pt x="1393" y="5937"/>
                      <a:pt x="1679" y="6257"/>
                    </a:cubicBezTo>
                    <a:cubicBezTo>
                      <a:pt x="1902" y="6506"/>
                      <a:pt x="1962" y="6874"/>
                      <a:pt x="1967" y="7160"/>
                    </a:cubicBezTo>
                    <a:lnTo>
                      <a:pt x="1967" y="7268"/>
                    </a:lnTo>
                    <a:cubicBezTo>
                      <a:pt x="1967" y="7308"/>
                      <a:pt x="1965" y="7347"/>
                      <a:pt x="1962" y="7383"/>
                    </a:cubicBezTo>
                    <a:cubicBezTo>
                      <a:pt x="1680" y="7358"/>
                      <a:pt x="1192" y="7265"/>
                      <a:pt x="902" y="6942"/>
                    </a:cubicBezTo>
                    <a:cubicBezTo>
                      <a:pt x="631" y="6640"/>
                      <a:pt x="586" y="6148"/>
                      <a:pt x="600" y="5833"/>
                    </a:cubicBezTo>
                    <a:close/>
                    <a:moveTo>
                      <a:pt x="3846" y="5833"/>
                    </a:moveTo>
                    <a:lnTo>
                      <a:pt x="3846" y="5833"/>
                    </a:lnTo>
                    <a:cubicBezTo>
                      <a:pt x="3858" y="6147"/>
                      <a:pt x="3815" y="6640"/>
                      <a:pt x="3544" y="6942"/>
                    </a:cubicBezTo>
                    <a:cubicBezTo>
                      <a:pt x="3254" y="7265"/>
                      <a:pt x="2767" y="7358"/>
                      <a:pt x="2484" y="7383"/>
                    </a:cubicBezTo>
                    <a:cubicBezTo>
                      <a:pt x="2466" y="7092"/>
                      <a:pt x="2481" y="6580"/>
                      <a:pt x="2767" y="6257"/>
                    </a:cubicBezTo>
                    <a:cubicBezTo>
                      <a:pt x="2889" y="6121"/>
                      <a:pt x="3052" y="6027"/>
                      <a:pt x="3218" y="5964"/>
                    </a:cubicBezTo>
                    <a:cubicBezTo>
                      <a:pt x="3229" y="5959"/>
                      <a:pt x="3238" y="5956"/>
                      <a:pt x="3248" y="5952"/>
                    </a:cubicBezTo>
                    <a:cubicBezTo>
                      <a:pt x="3466" y="5874"/>
                      <a:pt x="3689" y="5844"/>
                      <a:pt x="3846" y="5833"/>
                    </a:cubicBezTo>
                    <a:close/>
                    <a:moveTo>
                      <a:pt x="445" y="0"/>
                    </a:moveTo>
                    <a:cubicBezTo>
                      <a:pt x="395" y="0"/>
                      <a:pt x="364" y="2"/>
                      <a:pt x="357" y="2"/>
                    </a:cubicBezTo>
                    <a:cubicBezTo>
                      <a:pt x="259" y="8"/>
                      <a:pt x="175" y="68"/>
                      <a:pt x="138" y="158"/>
                    </a:cubicBezTo>
                    <a:cubicBezTo>
                      <a:pt x="127" y="184"/>
                      <a:pt x="121" y="212"/>
                      <a:pt x="120" y="241"/>
                    </a:cubicBezTo>
                    <a:cubicBezTo>
                      <a:pt x="93" y="430"/>
                      <a:pt x="18" y="1199"/>
                      <a:pt x="390" y="1779"/>
                    </a:cubicBezTo>
                    <a:cubicBezTo>
                      <a:pt x="372" y="1779"/>
                      <a:pt x="363" y="1780"/>
                      <a:pt x="360" y="1780"/>
                    </a:cubicBezTo>
                    <a:cubicBezTo>
                      <a:pt x="264" y="1786"/>
                      <a:pt x="180" y="1845"/>
                      <a:pt x="139" y="1933"/>
                    </a:cubicBezTo>
                    <a:cubicBezTo>
                      <a:pt x="129" y="1961"/>
                      <a:pt x="121" y="1988"/>
                      <a:pt x="120" y="2017"/>
                    </a:cubicBezTo>
                    <a:cubicBezTo>
                      <a:pt x="93" y="2206"/>
                      <a:pt x="18" y="2973"/>
                      <a:pt x="387" y="3553"/>
                    </a:cubicBezTo>
                    <a:cubicBezTo>
                      <a:pt x="372" y="3553"/>
                      <a:pt x="361" y="3555"/>
                      <a:pt x="357" y="3555"/>
                    </a:cubicBezTo>
                    <a:cubicBezTo>
                      <a:pt x="262" y="3561"/>
                      <a:pt x="177" y="3619"/>
                      <a:pt x="138" y="3708"/>
                    </a:cubicBezTo>
                    <a:cubicBezTo>
                      <a:pt x="127" y="3735"/>
                      <a:pt x="120" y="3763"/>
                      <a:pt x="117" y="3792"/>
                    </a:cubicBezTo>
                    <a:cubicBezTo>
                      <a:pt x="91" y="3981"/>
                      <a:pt x="17" y="4750"/>
                      <a:pt x="387" y="5330"/>
                    </a:cubicBezTo>
                    <a:cubicBezTo>
                      <a:pt x="370" y="5330"/>
                      <a:pt x="361" y="5331"/>
                      <a:pt x="357" y="5331"/>
                    </a:cubicBezTo>
                    <a:cubicBezTo>
                      <a:pt x="262" y="5337"/>
                      <a:pt x="177" y="5396"/>
                      <a:pt x="138" y="5484"/>
                    </a:cubicBezTo>
                    <a:cubicBezTo>
                      <a:pt x="127" y="5511"/>
                      <a:pt x="120" y="5539"/>
                      <a:pt x="117" y="5568"/>
                    </a:cubicBezTo>
                    <a:cubicBezTo>
                      <a:pt x="87" y="5778"/>
                      <a:pt x="0" y="6700"/>
                      <a:pt x="526" y="7290"/>
                    </a:cubicBezTo>
                    <a:cubicBezTo>
                      <a:pt x="952" y="7764"/>
                      <a:pt x="1616" y="7876"/>
                      <a:pt x="1967" y="7902"/>
                    </a:cubicBezTo>
                    <a:lnTo>
                      <a:pt x="1967" y="8498"/>
                    </a:lnTo>
                    <a:lnTo>
                      <a:pt x="354" y="8498"/>
                    </a:lnTo>
                    <a:cubicBezTo>
                      <a:pt x="226" y="8498"/>
                      <a:pt x="114" y="8588"/>
                      <a:pt x="94" y="8714"/>
                    </a:cubicBezTo>
                    <a:cubicBezTo>
                      <a:pt x="72" y="8872"/>
                      <a:pt x="195" y="9004"/>
                      <a:pt x="346" y="9004"/>
                    </a:cubicBezTo>
                    <a:lnTo>
                      <a:pt x="3711" y="9004"/>
                    </a:lnTo>
                    <a:cubicBezTo>
                      <a:pt x="3839" y="9004"/>
                      <a:pt x="3951" y="8914"/>
                      <a:pt x="3971" y="8789"/>
                    </a:cubicBezTo>
                    <a:cubicBezTo>
                      <a:pt x="3993" y="8632"/>
                      <a:pt x="3870" y="8498"/>
                      <a:pt x="3719" y="8498"/>
                    </a:cubicBezTo>
                    <a:lnTo>
                      <a:pt x="2475" y="8498"/>
                    </a:lnTo>
                    <a:lnTo>
                      <a:pt x="2475" y="7902"/>
                    </a:lnTo>
                    <a:cubicBezTo>
                      <a:pt x="2827" y="7878"/>
                      <a:pt x="3494" y="7765"/>
                      <a:pt x="3920" y="7290"/>
                    </a:cubicBezTo>
                    <a:cubicBezTo>
                      <a:pt x="4444" y="6701"/>
                      <a:pt x="4357" y="5785"/>
                      <a:pt x="4328" y="5569"/>
                    </a:cubicBezTo>
                    <a:cubicBezTo>
                      <a:pt x="4326" y="5539"/>
                      <a:pt x="4319" y="5509"/>
                      <a:pt x="4308" y="5484"/>
                    </a:cubicBezTo>
                    <a:cubicBezTo>
                      <a:pt x="4271" y="5396"/>
                      <a:pt x="4184" y="5337"/>
                      <a:pt x="4088" y="5331"/>
                    </a:cubicBezTo>
                    <a:cubicBezTo>
                      <a:pt x="4085" y="5331"/>
                      <a:pt x="4073" y="5331"/>
                      <a:pt x="4058" y="5330"/>
                    </a:cubicBezTo>
                    <a:cubicBezTo>
                      <a:pt x="4428" y="4751"/>
                      <a:pt x="4354" y="3987"/>
                      <a:pt x="4328" y="3793"/>
                    </a:cubicBezTo>
                    <a:cubicBezTo>
                      <a:pt x="4326" y="3763"/>
                      <a:pt x="4319" y="3733"/>
                      <a:pt x="4307" y="3708"/>
                    </a:cubicBezTo>
                    <a:cubicBezTo>
                      <a:pt x="4269" y="3619"/>
                      <a:pt x="4184" y="3561"/>
                      <a:pt x="4088" y="3555"/>
                    </a:cubicBezTo>
                    <a:cubicBezTo>
                      <a:pt x="4085" y="3555"/>
                      <a:pt x="4076" y="3555"/>
                      <a:pt x="4058" y="3553"/>
                    </a:cubicBezTo>
                    <a:cubicBezTo>
                      <a:pt x="4428" y="2973"/>
                      <a:pt x="4354" y="2210"/>
                      <a:pt x="4328" y="2017"/>
                    </a:cubicBezTo>
                    <a:cubicBezTo>
                      <a:pt x="4326" y="1987"/>
                      <a:pt x="4319" y="1957"/>
                      <a:pt x="4307" y="1930"/>
                    </a:cubicBezTo>
                    <a:cubicBezTo>
                      <a:pt x="4269" y="1843"/>
                      <a:pt x="4184" y="1785"/>
                      <a:pt x="4088" y="1779"/>
                    </a:cubicBezTo>
                    <a:cubicBezTo>
                      <a:pt x="4085" y="1779"/>
                      <a:pt x="4073" y="1779"/>
                      <a:pt x="4058" y="1777"/>
                    </a:cubicBezTo>
                    <a:cubicBezTo>
                      <a:pt x="4426" y="1199"/>
                      <a:pt x="4354" y="436"/>
                      <a:pt x="4328" y="241"/>
                    </a:cubicBezTo>
                    <a:cubicBezTo>
                      <a:pt x="4326" y="212"/>
                      <a:pt x="4320" y="182"/>
                      <a:pt x="4310" y="157"/>
                    </a:cubicBezTo>
                    <a:cubicBezTo>
                      <a:pt x="4272" y="67"/>
                      <a:pt x="4185" y="7"/>
                      <a:pt x="4089" y="2"/>
                    </a:cubicBezTo>
                    <a:cubicBezTo>
                      <a:pt x="4082" y="2"/>
                      <a:pt x="4053" y="1"/>
                      <a:pt x="4006" y="1"/>
                    </a:cubicBezTo>
                    <a:cubicBezTo>
                      <a:pt x="3736" y="1"/>
                      <a:pt x="2884" y="45"/>
                      <a:pt x="2388" y="599"/>
                    </a:cubicBezTo>
                    <a:cubicBezTo>
                      <a:pt x="2325" y="669"/>
                      <a:pt x="2271" y="746"/>
                      <a:pt x="2223" y="827"/>
                    </a:cubicBezTo>
                    <a:cubicBezTo>
                      <a:pt x="2177" y="746"/>
                      <a:pt x="2123" y="669"/>
                      <a:pt x="2058" y="599"/>
                    </a:cubicBezTo>
                    <a:cubicBezTo>
                      <a:pt x="1566" y="49"/>
                      <a:pt x="721" y="0"/>
                      <a:pt x="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0"/>
              <p:cNvSpPr/>
              <p:nvPr/>
            </p:nvSpPr>
            <p:spPr>
              <a:xfrm>
                <a:off x="4013770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8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0"/>
              <p:cNvSpPr/>
              <p:nvPr/>
            </p:nvSpPr>
            <p:spPr>
              <a:xfrm>
                <a:off x="4013770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0"/>
              <p:cNvSpPr/>
              <p:nvPr/>
            </p:nvSpPr>
            <p:spPr>
              <a:xfrm>
                <a:off x="3985576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0"/>
              <p:cNvSpPr/>
              <p:nvPr/>
            </p:nvSpPr>
            <p:spPr>
              <a:xfrm>
                <a:off x="3985576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7" y="58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0"/>
              <p:cNvSpPr/>
              <p:nvPr/>
            </p:nvSpPr>
            <p:spPr>
              <a:xfrm>
                <a:off x="4041963" y="3979997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8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0"/>
              <p:cNvSpPr/>
              <p:nvPr/>
            </p:nvSpPr>
            <p:spPr>
              <a:xfrm>
                <a:off x="4041963" y="3958474"/>
                <a:ext cx="14453" cy="1465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4" extrusionOk="0">
                    <a:moveTo>
                      <a:pt x="254" y="1"/>
                    </a:moveTo>
                    <a:cubicBezTo>
                      <a:pt x="114" y="1"/>
                      <a:pt x="1" y="114"/>
                      <a:pt x="1" y="256"/>
                    </a:cubicBezTo>
                    <a:lnTo>
                      <a:pt x="1" y="259"/>
                    </a:lnTo>
                    <a:cubicBezTo>
                      <a:pt x="1" y="398"/>
                      <a:pt x="115" y="514"/>
                      <a:pt x="254" y="514"/>
                    </a:cubicBezTo>
                    <a:cubicBezTo>
                      <a:pt x="266" y="514"/>
                      <a:pt x="278" y="513"/>
                      <a:pt x="290" y="511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8" y="58"/>
                      <a:pt x="356" y="21"/>
                    </a:cubicBezTo>
                    <a:cubicBezTo>
                      <a:pt x="321" y="7"/>
                      <a:pt x="287" y="1"/>
                      <a:pt x="2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1" name="Google Shape;471;p40"/>
          <p:cNvGrpSpPr/>
          <p:nvPr/>
        </p:nvGrpSpPr>
        <p:grpSpPr>
          <a:xfrm>
            <a:off x="829654" y="3131579"/>
            <a:ext cx="422456" cy="418247"/>
            <a:chOff x="7238110" y="2698043"/>
            <a:chExt cx="374817" cy="371082"/>
          </a:xfrm>
        </p:grpSpPr>
        <p:sp>
          <p:nvSpPr>
            <p:cNvPr id="472" name="Google Shape;472;p40"/>
            <p:cNvSpPr/>
            <p:nvPr/>
          </p:nvSpPr>
          <p:spPr>
            <a:xfrm>
              <a:off x="7423210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7404794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1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736924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5" y="1469"/>
                  </a:cubicBezTo>
                  <a:cubicBezTo>
                    <a:pt x="872" y="1819"/>
                    <a:pt x="1427" y="1875"/>
                    <a:pt x="1739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7298945" y="2756341"/>
              <a:ext cx="58925" cy="53480"/>
            </a:xfrm>
            <a:custGeom>
              <a:avLst/>
              <a:gdLst/>
              <a:ahLst/>
              <a:cxnLst/>
              <a:rect l="l" t="t" r="r" b="b"/>
              <a:pathLst>
                <a:path w="2067" h="1876" extrusionOk="0">
                  <a:moveTo>
                    <a:pt x="1781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4" y="1861"/>
                    <a:pt x="94" y="1865"/>
                  </a:cubicBezTo>
                  <a:cubicBezTo>
                    <a:pt x="94" y="1865"/>
                    <a:pt x="182" y="1876"/>
                    <a:pt x="320" y="1876"/>
                  </a:cubicBezTo>
                  <a:cubicBezTo>
                    <a:pt x="631" y="1876"/>
                    <a:pt x="1192" y="1822"/>
                    <a:pt x="1552" y="1471"/>
                  </a:cubicBezTo>
                  <a:cubicBezTo>
                    <a:pt x="2066" y="966"/>
                    <a:pt x="1952" y="15"/>
                    <a:pt x="1952" y="8"/>
                  </a:cubicBezTo>
                  <a:cubicBezTo>
                    <a:pt x="1951" y="8"/>
                    <a:pt x="1886" y="1"/>
                    <a:pt x="1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7280444" y="2705969"/>
              <a:ext cx="42391" cy="74975"/>
            </a:xfrm>
            <a:custGeom>
              <a:avLst/>
              <a:gdLst/>
              <a:ahLst/>
              <a:cxnLst/>
              <a:rect l="l" t="t" r="r" b="b"/>
              <a:pathLst>
                <a:path w="1487" h="2630" extrusionOk="0">
                  <a:moveTo>
                    <a:pt x="728" y="0"/>
                  </a:moveTo>
                  <a:cubicBezTo>
                    <a:pt x="726" y="5"/>
                    <a:pt x="16" y="588"/>
                    <a:pt x="8" y="1310"/>
                  </a:cubicBezTo>
                  <a:cubicBezTo>
                    <a:pt x="1" y="2036"/>
                    <a:pt x="725" y="2628"/>
                    <a:pt x="728" y="2629"/>
                  </a:cubicBezTo>
                  <a:cubicBezTo>
                    <a:pt x="728" y="2629"/>
                    <a:pt x="1471" y="2046"/>
                    <a:pt x="1479" y="1318"/>
                  </a:cubicBezTo>
                  <a:cubicBezTo>
                    <a:pt x="1486" y="597"/>
                    <a:pt x="734" y="6"/>
                    <a:pt x="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7244924" y="2756341"/>
              <a:ext cx="58954" cy="53452"/>
            </a:xfrm>
            <a:custGeom>
              <a:avLst/>
              <a:gdLst/>
              <a:ahLst/>
              <a:cxnLst/>
              <a:rect l="l" t="t" r="r" b="b"/>
              <a:pathLst>
                <a:path w="2068" h="1875" extrusionOk="0">
                  <a:moveTo>
                    <a:pt x="283" y="0"/>
                  </a:moveTo>
                  <a:cubicBezTo>
                    <a:pt x="180" y="0"/>
                    <a:pt x="116" y="7"/>
                    <a:pt x="115" y="7"/>
                  </a:cubicBezTo>
                  <a:cubicBezTo>
                    <a:pt x="115" y="14"/>
                    <a:pt x="1" y="964"/>
                    <a:pt x="517" y="1469"/>
                  </a:cubicBezTo>
                  <a:cubicBezTo>
                    <a:pt x="872" y="1819"/>
                    <a:pt x="1426" y="1875"/>
                    <a:pt x="1739" y="1875"/>
                  </a:cubicBezTo>
                  <a:cubicBezTo>
                    <a:pt x="1881" y="1875"/>
                    <a:pt x="1973" y="1863"/>
                    <a:pt x="1974" y="1862"/>
                  </a:cubicBezTo>
                  <a:cubicBezTo>
                    <a:pt x="1974" y="1859"/>
                    <a:pt x="2068" y="930"/>
                    <a:pt x="1551" y="422"/>
                  </a:cubicBezTo>
                  <a:cubicBezTo>
                    <a:pt x="1170" y="49"/>
                    <a:pt x="572" y="0"/>
                    <a:pt x="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7330902" y="2939074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58" y="0"/>
                  </a:moveTo>
                  <a:cubicBezTo>
                    <a:pt x="885" y="0"/>
                    <a:pt x="533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3" y="874"/>
                  </a:cubicBezTo>
                  <a:cubicBezTo>
                    <a:pt x="1228" y="574"/>
                    <a:pt x="1161" y="7"/>
                    <a:pt x="1161" y="4"/>
                  </a:cubicBezTo>
                  <a:cubicBezTo>
                    <a:pt x="1161" y="4"/>
                    <a:pt x="1121" y="0"/>
                    <a:pt x="10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7298831" y="2939074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0" y="1"/>
                  </a:moveTo>
                  <a:cubicBezTo>
                    <a:pt x="108" y="1"/>
                    <a:pt x="70" y="4"/>
                    <a:pt x="69" y="4"/>
                  </a:cubicBezTo>
                  <a:cubicBezTo>
                    <a:pt x="69" y="7"/>
                    <a:pt x="0" y="571"/>
                    <a:pt x="307" y="874"/>
                  </a:cubicBezTo>
                  <a:cubicBezTo>
                    <a:pt x="520" y="1082"/>
                    <a:pt x="852" y="1114"/>
                    <a:pt x="1037" y="1114"/>
                  </a:cubicBezTo>
                  <a:cubicBezTo>
                    <a:pt x="1120" y="1114"/>
                    <a:pt x="1174" y="1108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7278135" y="2883827"/>
              <a:ext cx="35036" cy="31814"/>
            </a:xfrm>
            <a:custGeom>
              <a:avLst/>
              <a:gdLst/>
              <a:ahLst/>
              <a:cxnLst/>
              <a:rect l="l" t="t" r="r" b="b"/>
              <a:pathLst>
                <a:path w="1229" h="1116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9"/>
                  </a:cubicBezTo>
                  <a:cubicBezTo>
                    <a:pt x="58" y="1109"/>
                    <a:pt x="111" y="1115"/>
                    <a:pt x="193" y="1115"/>
                  </a:cubicBezTo>
                  <a:cubicBezTo>
                    <a:pt x="378" y="1115"/>
                    <a:pt x="710" y="1083"/>
                    <a:pt x="922" y="874"/>
                  </a:cubicBezTo>
                  <a:cubicBezTo>
                    <a:pt x="1228" y="574"/>
                    <a:pt x="1161" y="9"/>
                    <a:pt x="1161" y="4"/>
                  </a:cubicBezTo>
                  <a:cubicBezTo>
                    <a:pt x="1160" y="4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7246035" y="2883827"/>
              <a:ext cx="35093" cy="31814"/>
            </a:xfrm>
            <a:custGeom>
              <a:avLst/>
              <a:gdLst/>
              <a:ahLst/>
              <a:cxnLst/>
              <a:rect l="l" t="t" r="r" b="b"/>
              <a:pathLst>
                <a:path w="1231" h="1116" extrusionOk="0">
                  <a:moveTo>
                    <a:pt x="171" y="1"/>
                  </a:moveTo>
                  <a:cubicBezTo>
                    <a:pt x="109" y="1"/>
                    <a:pt x="71" y="4"/>
                    <a:pt x="70" y="4"/>
                  </a:cubicBezTo>
                  <a:cubicBezTo>
                    <a:pt x="70" y="9"/>
                    <a:pt x="1" y="572"/>
                    <a:pt x="308" y="874"/>
                  </a:cubicBezTo>
                  <a:cubicBezTo>
                    <a:pt x="521" y="1083"/>
                    <a:pt x="854" y="1115"/>
                    <a:pt x="1038" y="1115"/>
                  </a:cubicBezTo>
                  <a:cubicBezTo>
                    <a:pt x="1121" y="1115"/>
                    <a:pt x="1174" y="1109"/>
                    <a:pt x="1173" y="1109"/>
                  </a:cubicBezTo>
                  <a:cubicBezTo>
                    <a:pt x="1173" y="1106"/>
                    <a:pt x="1230" y="554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7547559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0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7529143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4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749359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4" y="1469"/>
                  </a:cubicBezTo>
                  <a:cubicBezTo>
                    <a:pt x="870" y="1819"/>
                    <a:pt x="1425" y="1875"/>
                    <a:pt x="1738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7278135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7246035" y="3009146"/>
              <a:ext cx="35093" cy="31786"/>
            </a:xfrm>
            <a:custGeom>
              <a:avLst/>
              <a:gdLst/>
              <a:ahLst/>
              <a:cxnLst/>
              <a:rect l="l" t="t" r="r" b="b"/>
              <a:pathLst>
                <a:path w="1231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0" y="1082"/>
                    <a:pt x="853" y="1114"/>
                    <a:pt x="1038" y="1114"/>
                  </a:cubicBezTo>
                  <a:cubicBezTo>
                    <a:pt x="1120" y="1114"/>
                    <a:pt x="1174" y="1108"/>
                    <a:pt x="1173" y="1108"/>
                  </a:cubicBezTo>
                  <a:cubicBezTo>
                    <a:pt x="1173" y="1106"/>
                    <a:pt x="1230" y="553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7524183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0" y="1"/>
                  </a:moveTo>
                  <a:cubicBezTo>
                    <a:pt x="888" y="1"/>
                    <a:pt x="534" y="30"/>
                    <a:pt x="308" y="252"/>
                  </a:cubicBezTo>
                  <a:cubicBezTo>
                    <a:pt x="1" y="553"/>
                    <a:pt x="56" y="1106"/>
                    <a:pt x="56" y="1108"/>
                  </a:cubicBezTo>
                  <a:cubicBezTo>
                    <a:pt x="56" y="1108"/>
                    <a:pt x="109" y="1114"/>
                    <a:pt x="192" y="1114"/>
                  </a:cubicBezTo>
                  <a:cubicBezTo>
                    <a:pt x="378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7491998" y="3009146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2" y="1082"/>
                    <a:pt x="855" y="1114"/>
                    <a:pt x="1039" y="1114"/>
                  </a:cubicBezTo>
                  <a:cubicBezTo>
                    <a:pt x="1122" y="1114"/>
                    <a:pt x="1175" y="1108"/>
                    <a:pt x="1175" y="1108"/>
                  </a:cubicBezTo>
                  <a:cubicBezTo>
                    <a:pt x="1175" y="1106"/>
                    <a:pt x="1230" y="553"/>
                    <a:pt x="923" y="252"/>
                  </a:cubicBezTo>
                  <a:cubicBezTo>
                    <a:pt x="696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>
              <a:off x="7570194" y="2917380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0"/>
                  </a:moveTo>
                  <a:cubicBezTo>
                    <a:pt x="889" y="0"/>
                    <a:pt x="534" y="30"/>
                    <a:pt x="308" y="251"/>
                  </a:cubicBezTo>
                  <a:cubicBezTo>
                    <a:pt x="1" y="554"/>
                    <a:pt x="58" y="1106"/>
                    <a:pt x="58" y="1109"/>
                  </a:cubicBezTo>
                  <a:cubicBezTo>
                    <a:pt x="58" y="1109"/>
                    <a:pt x="110" y="1115"/>
                    <a:pt x="190" y="1115"/>
                  </a:cubicBezTo>
                  <a:cubicBezTo>
                    <a:pt x="374" y="1115"/>
                    <a:pt x="709" y="1083"/>
                    <a:pt x="923" y="873"/>
                  </a:cubicBezTo>
                  <a:cubicBezTo>
                    <a:pt x="1229" y="574"/>
                    <a:pt x="1161" y="9"/>
                    <a:pt x="1161" y="4"/>
                  </a:cubicBezTo>
                  <a:cubicBezTo>
                    <a:pt x="1161" y="4"/>
                    <a:pt x="1123" y="0"/>
                    <a:pt x="1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>
              <a:off x="7538123" y="2917323"/>
              <a:ext cx="35064" cy="31814"/>
            </a:xfrm>
            <a:custGeom>
              <a:avLst/>
              <a:gdLst/>
              <a:ahLst/>
              <a:cxnLst/>
              <a:rect l="l" t="t" r="r" b="b"/>
              <a:pathLst>
                <a:path w="1230" h="1116" extrusionOk="0">
                  <a:moveTo>
                    <a:pt x="170" y="1"/>
                  </a:moveTo>
                  <a:cubicBezTo>
                    <a:pt x="108" y="1"/>
                    <a:pt x="70" y="5"/>
                    <a:pt x="69" y="5"/>
                  </a:cubicBezTo>
                  <a:cubicBezTo>
                    <a:pt x="69" y="9"/>
                    <a:pt x="0" y="573"/>
                    <a:pt x="307" y="874"/>
                  </a:cubicBezTo>
                  <a:cubicBezTo>
                    <a:pt x="519" y="1082"/>
                    <a:pt x="849" y="1116"/>
                    <a:pt x="1035" y="1116"/>
                  </a:cubicBezTo>
                  <a:cubicBezTo>
                    <a:pt x="1120" y="1116"/>
                    <a:pt x="1174" y="1109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0"/>
            <p:cNvSpPr/>
            <p:nvPr/>
          </p:nvSpPr>
          <p:spPr>
            <a:xfrm>
              <a:off x="7382273" y="3008918"/>
              <a:ext cx="34722" cy="34779"/>
            </a:xfrm>
            <a:custGeom>
              <a:avLst/>
              <a:gdLst/>
              <a:ahLst/>
              <a:cxnLst/>
              <a:rect l="l" t="t" r="r" b="b"/>
              <a:pathLst>
                <a:path w="1218" h="1220" extrusionOk="0">
                  <a:moveTo>
                    <a:pt x="609" y="1"/>
                  </a:moveTo>
                  <a:cubicBezTo>
                    <a:pt x="272" y="1"/>
                    <a:pt x="1" y="274"/>
                    <a:pt x="1" y="611"/>
                  </a:cubicBezTo>
                  <a:cubicBezTo>
                    <a:pt x="1" y="947"/>
                    <a:pt x="272" y="1219"/>
                    <a:pt x="609" y="1219"/>
                  </a:cubicBezTo>
                  <a:cubicBezTo>
                    <a:pt x="945" y="1219"/>
                    <a:pt x="1218" y="947"/>
                    <a:pt x="1218" y="611"/>
                  </a:cubicBezTo>
                  <a:cubicBezTo>
                    <a:pt x="1218" y="274"/>
                    <a:pt x="945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0"/>
            <p:cNvSpPr/>
            <p:nvPr/>
          </p:nvSpPr>
          <p:spPr>
            <a:xfrm>
              <a:off x="7416938" y="2944918"/>
              <a:ext cx="34722" cy="34722"/>
            </a:xfrm>
            <a:custGeom>
              <a:avLst/>
              <a:gdLst/>
              <a:ahLst/>
              <a:cxnLst/>
              <a:rect l="l" t="t" r="r" b="b"/>
              <a:pathLst>
                <a:path w="1218" h="1218" extrusionOk="0">
                  <a:moveTo>
                    <a:pt x="609" y="0"/>
                  </a:moveTo>
                  <a:cubicBezTo>
                    <a:pt x="273" y="0"/>
                    <a:pt x="0" y="272"/>
                    <a:pt x="0" y="609"/>
                  </a:cubicBezTo>
                  <a:cubicBezTo>
                    <a:pt x="0" y="945"/>
                    <a:pt x="273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7451574" y="2880891"/>
              <a:ext cx="34779" cy="34751"/>
            </a:xfrm>
            <a:custGeom>
              <a:avLst/>
              <a:gdLst/>
              <a:ahLst/>
              <a:cxnLst/>
              <a:rect l="l" t="t" r="r" b="b"/>
              <a:pathLst>
                <a:path w="1220" h="1219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7"/>
                    <a:pt x="274" y="1218"/>
                    <a:pt x="609" y="1218"/>
                  </a:cubicBezTo>
                  <a:cubicBezTo>
                    <a:pt x="947" y="1218"/>
                    <a:pt x="1219" y="947"/>
                    <a:pt x="1219" y="609"/>
                  </a:cubicBezTo>
                  <a:cubicBezTo>
                    <a:pt x="1219" y="274"/>
                    <a:pt x="947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7249713" y="2913931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5" name="Google Shape;495;p40"/>
            <p:cNvGrpSpPr/>
            <p:nvPr/>
          </p:nvGrpSpPr>
          <p:grpSpPr>
            <a:xfrm>
              <a:off x="7238110" y="2698043"/>
              <a:ext cx="374817" cy="371082"/>
              <a:chOff x="7238110" y="2698043"/>
              <a:chExt cx="374817" cy="371082"/>
            </a:xfrm>
          </p:grpSpPr>
          <p:sp>
            <p:nvSpPr>
              <p:cNvPr id="496" name="Google Shape;496;p40"/>
              <p:cNvSpPr/>
              <p:nvPr/>
            </p:nvSpPr>
            <p:spPr>
              <a:xfrm>
                <a:off x="7291818" y="2931833"/>
                <a:ext cx="80705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354" extrusionOk="0">
                    <a:moveTo>
                      <a:pt x="568" y="515"/>
                    </a:moveTo>
                    <a:lnTo>
                      <a:pt x="568" y="515"/>
                    </a:lnTo>
                    <a:cubicBezTo>
                      <a:pt x="712" y="531"/>
                      <a:pt x="883" y="578"/>
                      <a:pt x="993" y="686"/>
                    </a:cubicBezTo>
                    <a:cubicBezTo>
                      <a:pt x="1101" y="792"/>
                      <a:pt x="1145" y="963"/>
                      <a:pt x="1165" y="1108"/>
                    </a:cubicBezTo>
                    <a:cubicBezTo>
                      <a:pt x="1015" y="1096"/>
                      <a:pt x="840" y="1053"/>
                      <a:pt x="732" y="946"/>
                    </a:cubicBezTo>
                    <a:cubicBezTo>
                      <a:pt x="619" y="836"/>
                      <a:pt x="580" y="659"/>
                      <a:pt x="568" y="515"/>
                    </a:cubicBezTo>
                    <a:close/>
                    <a:moveTo>
                      <a:pt x="2282" y="515"/>
                    </a:moveTo>
                    <a:lnTo>
                      <a:pt x="2282" y="515"/>
                    </a:lnTo>
                    <a:cubicBezTo>
                      <a:pt x="2268" y="657"/>
                      <a:pt x="2229" y="836"/>
                      <a:pt x="2118" y="946"/>
                    </a:cubicBezTo>
                    <a:cubicBezTo>
                      <a:pt x="2009" y="1053"/>
                      <a:pt x="1835" y="1096"/>
                      <a:pt x="1687" y="1108"/>
                    </a:cubicBezTo>
                    <a:cubicBezTo>
                      <a:pt x="1705" y="963"/>
                      <a:pt x="1750" y="792"/>
                      <a:pt x="1857" y="686"/>
                    </a:cubicBezTo>
                    <a:cubicBezTo>
                      <a:pt x="1967" y="579"/>
                      <a:pt x="2136" y="531"/>
                      <a:pt x="2282" y="515"/>
                    </a:cubicBezTo>
                    <a:close/>
                    <a:moveTo>
                      <a:pt x="2423" y="1"/>
                    </a:moveTo>
                    <a:cubicBezTo>
                      <a:pt x="2210" y="1"/>
                      <a:pt x="1786" y="40"/>
                      <a:pt x="1495" y="326"/>
                    </a:cubicBezTo>
                    <a:cubicBezTo>
                      <a:pt x="1466" y="353"/>
                      <a:pt x="1439" y="384"/>
                      <a:pt x="1415" y="413"/>
                    </a:cubicBezTo>
                    <a:cubicBezTo>
                      <a:pt x="1391" y="383"/>
                      <a:pt x="1364" y="353"/>
                      <a:pt x="1336" y="326"/>
                    </a:cubicBezTo>
                    <a:cubicBezTo>
                      <a:pt x="1045" y="40"/>
                      <a:pt x="619" y="1"/>
                      <a:pt x="407" y="1"/>
                    </a:cubicBezTo>
                    <a:cubicBezTo>
                      <a:pt x="350" y="1"/>
                      <a:pt x="309" y="4"/>
                      <a:pt x="290" y="5"/>
                    </a:cubicBezTo>
                    <a:cubicBezTo>
                      <a:pt x="239" y="8"/>
                      <a:pt x="188" y="28"/>
                      <a:pt x="144" y="64"/>
                    </a:cubicBezTo>
                    <a:cubicBezTo>
                      <a:pt x="90" y="109"/>
                      <a:pt x="60" y="172"/>
                      <a:pt x="53" y="236"/>
                    </a:cubicBezTo>
                    <a:cubicBezTo>
                      <a:pt x="39" y="363"/>
                      <a:pt x="0" y="949"/>
                      <a:pt x="366" y="1309"/>
                    </a:cubicBezTo>
                    <a:cubicBezTo>
                      <a:pt x="603" y="1542"/>
                      <a:pt x="928" y="1608"/>
                      <a:pt x="1160" y="1621"/>
                    </a:cubicBezTo>
                    <a:lnTo>
                      <a:pt x="1160" y="2101"/>
                    </a:lnTo>
                    <a:cubicBezTo>
                      <a:pt x="1160" y="2240"/>
                      <a:pt x="1274" y="2354"/>
                      <a:pt x="1414" y="2354"/>
                    </a:cubicBezTo>
                    <a:cubicBezTo>
                      <a:pt x="1426" y="2354"/>
                      <a:pt x="1439" y="2353"/>
                      <a:pt x="1451" y="2351"/>
                    </a:cubicBezTo>
                    <a:cubicBezTo>
                      <a:pt x="1582" y="2330"/>
                      <a:pt x="1672" y="2218"/>
                      <a:pt x="1672" y="2090"/>
                    </a:cubicBezTo>
                    <a:lnTo>
                      <a:pt x="1672" y="1621"/>
                    </a:lnTo>
                    <a:cubicBezTo>
                      <a:pt x="1904" y="1608"/>
                      <a:pt x="2231" y="1542"/>
                      <a:pt x="2466" y="1309"/>
                    </a:cubicBezTo>
                    <a:cubicBezTo>
                      <a:pt x="2830" y="952"/>
                      <a:pt x="2794" y="372"/>
                      <a:pt x="2779" y="239"/>
                    </a:cubicBezTo>
                    <a:cubicBezTo>
                      <a:pt x="2773" y="173"/>
                      <a:pt x="2743" y="109"/>
                      <a:pt x="2688" y="64"/>
                    </a:cubicBezTo>
                    <a:cubicBezTo>
                      <a:pt x="2644" y="28"/>
                      <a:pt x="2593" y="10"/>
                      <a:pt x="2544" y="5"/>
                    </a:cubicBezTo>
                    <a:cubicBezTo>
                      <a:pt x="2524" y="4"/>
                      <a:pt x="2481" y="1"/>
                      <a:pt x="24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0"/>
              <p:cNvSpPr/>
              <p:nvPr/>
            </p:nvSpPr>
            <p:spPr>
              <a:xfrm>
                <a:off x="7239165" y="2876529"/>
                <a:ext cx="80505" cy="67306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2361" extrusionOk="0">
                    <a:moveTo>
                      <a:pt x="564" y="518"/>
                    </a:moveTo>
                    <a:lnTo>
                      <a:pt x="564" y="518"/>
                    </a:lnTo>
                    <a:cubicBezTo>
                      <a:pt x="708" y="535"/>
                      <a:pt x="879" y="581"/>
                      <a:pt x="988" y="688"/>
                    </a:cubicBezTo>
                    <a:cubicBezTo>
                      <a:pt x="1096" y="795"/>
                      <a:pt x="1141" y="965"/>
                      <a:pt x="1161" y="1112"/>
                    </a:cubicBezTo>
                    <a:cubicBezTo>
                      <a:pt x="1011" y="1098"/>
                      <a:pt x="835" y="1055"/>
                      <a:pt x="728" y="948"/>
                    </a:cubicBezTo>
                    <a:cubicBezTo>
                      <a:pt x="620" y="843"/>
                      <a:pt x="578" y="668"/>
                      <a:pt x="564" y="518"/>
                    </a:cubicBezTo>
                    <a:close/>
                    <a:moveTo>
                      <a:pt x="2277" y="517"/>
                    </a:moveTo>
                    <a:cubicBezTo>
                      <a:pt x="2262" y="670"/>
                      <a:pt x="2221" y="843"/>
                      <a:pt x="2113" y="948"/>
                    </a:cubicBezTo>
                    <a:cubicBezTo>
                      <a:pt x="2003" y="1055"/>
                      <a:pt x="1829" y="1098"/>
                      <a:pt x="1681" y="1112"/>
                    </a:cubicBezTo>
                    <a:cubicBezTo>
                      <a:pt x="1697" y="965"/>
                      <a:pt x="1745" y="795"/>
                      <a:pt x="1853" y="688"/>
                    </a:cubicBezTo>
                    <a:cubicBezTo>
                      <a:pt x="1963" y="581"/>
                      <a:pt x="2132" y="535"/>
                      <a:pt x="2277" y="517"/>
                    </a:cubicBezTo>
                    <a:close/>
                    <a:moveTo>
                      <a:pt x="2424" y="0"/>
                    </a:moveTo>
                    <a:cubicBezTo>
                      <a:pt x="2210" y="0"/>
                      <a:pt x="1785" y="40"/>
                      <a:pt x="1494" y="326"/>
                    </a:cubicBezTo>
                    <a:cubicBezTo>
                      <a:pt x="1465" y="355"/>
                      <a:pt x="1440" y="385"/>
                      <a:pt x="1414" y="415"/>
                    </a:cubicBezTo>
                    <a:cubicBezTo>
                      <a:pt x="1390" y="385"/>
                      <a:pt x="1365" y="355"/>
                      <a:pt x="1336" y="326"/>
                    </a:cubicBezTo>
                    <a:cubicBezTo>
                      <a:pt x="1044" y="40"/>
                      <a:pt x="616" y="1"/>
                      <a:pt x="404" y="1"/>
                    </a:cubicBezTo>
                    <a:cubicBezTo>
                      <a:pt x="349" y="1"/>
                      <a:pt x="308" y="4"/>
                      <a:pt x="288" y="6"/>
                    </a:cubicBezTo>
                    <a:cubicBezTo>
                      <a:pt x="227" y="10"/>
                      <a:pt x="167" y="39"/>
                      <a:pt x="120" y="86"/>
                    </a:cubicBezTo>
                    <a:cubicBezTo>
                      <a:pt x="79" y="130"/>
                      <a:pt x="56" y="184"/>
                      <a:pt x="53" y="238"/>
                    </a:cubicBezTo>
                    <a:cubicBezTo>
                      <a:pt x="40" y="368"/>
                      <a:pt x="1" y="953"/>
                      <a:pt x="365" y="1310"/>
                    </a:cubicBezTo>
                    <a:cubicBezTo>
                      <a:pt x="602" y="1542"/>
                      <a:pt x="927" y="1608"/>
                      <a:pt x="1159" y="1621"/>
                    </a:cubicBezTo>
                    <a:lnTo>
                      <a:pt x="1159" y="2100"/>
                    </a:lnTo>
                    <a:cubicBezTo>
                      <a:pt x="1159" y="2227"/>
                      <a:pt x="1249" y="2339"/>
                      <a:pt x="1375" y="2357"/>
                    </a:cubicBezTo>
                    <a:cubicBezTo>
                      <a:pt x="1388" y="2359"/>
                      <a:pt x="1400" y="2360"/>
                      <a:pt x="1413" y="2360"/>
                    </a:cubicBezTo>
                    <a:cubicBezTo>
                      <a:pt x="1553" y="2360"/>
                      <a:pt x="1666" y="2246"/>
                      <a:pt x="1666" y="2107"/>
                    </a:cubicBezTo>
                    <a:lnTo>
                      <a:pt x="1666" y="1621"/>
                    </a:lnTo>
                    <a:cubicBezTo>
                      <a:pt x="1898" y="1608"/>
                      <a:pt x="2224" y="1542"/>
                      <a:pt x="2460" y="1310"/>
                    </a:cubicBezTo>
                    <a:cubicBezTo>
                      <a:pt x="2823" y="954"/>
                      <a:pt x="2789" y="376"/>
                      <a:pt x="2774" y="241"/>
                    </a:cubicBezTo>
                    <a:cubicBezTo>
                      <a:pt x="2772" y="181"/>
                      <a:pt x="2745" y="118"/>
                      <a:pt x="2697" y="73"/>
                    </a:cubicBezTo>
                    <a:cubicBezTo>
                      <a:pt x="2654" y="34"/>
                      <a:pt x="2601" y="12"/>
                      <a:pt x="2547" y="6"/>
                    </a:cubicBezTo>
                    <a:cubicBezTo>
                      <a:pt x="2529" y="4"/>
                      <a:pt x="2485" y="0"/>
                      <a:pt x="2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0"/>
              <p:cNvSpPr/>
              <p:nvPr/>
            </p:nvSpPr>
            <p:spPr>
              <a:xfrm>
                <a:off x="7239165" y="3001905"/>
                <a:ext cx="80591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7" h="2354" extrusionOk="0">
                    <a:moveTo>
                      <a:pt x="564" y="515"/>
                    </a:moveTo>
                    <a:lnTo>
                      <a:pt x="564" y="515"/>
                    </a:lnTo>
                    <a:cubicBezTo>
                      <a:pt x="708" y="532"/>
                      <a:pt x="879" y="578"/>
                      <a:pt x="988" y="686"/>
                    </a:cubicBezTo>
                    <a:cubicBezTo>
                      <a:pt x="1096" y="792"/>
                      <a:pt x="1141" y="963"/>
                      <a:pt x="1161" y="1109"/>
                    </a:cubicBezTo>
                    <a:cubicBezTo>
                      <a:pt x="1011" y="1095"/>
                      <a:pt x="835" y="1053"/>
                      <a:pt x="728" y="945"/>
                    </a:cubicBezTo>
                    <a:cubicBezTo>
                      <a:pt x="615" y="836"/>
                      <a:pt x="576" y="659"/>
                      <a:pt x="564" y="515"/>
                    </a:cubicBezTo>
                    <a:close/>
                    <a:moveTo>
                      <a:pt x="2279" y="515"/>
                    </a:moveTo>
                    <a:lnTo>
                      <a:pt x="2279" y="515"/>
                    </a:lnTo>
                    <a:cubicBezTo>
                      <a:pt x="2264" y="659"/>
                      <a:pt x="2225" y="836"/>
                      <a:pt x="2114" y="945"/>
                    </a:cubicBezTo>
                    <a:cubicBezTo>
                      <a:pt x="2005" y="1053"/>
                      <a:pt x="1831" y="1095"/>
                      <a:pt x="1682" y="1109"/>
                    </a:cubicBezTo>
                    <a:cubicBezTo>
                      <a:pt x="1700" y="963"/>
                      <a:pt x="1747" y="792"/>
                      <a:pt x="1855" y="686"/>
                    </a:cubicBezTo>
                    <a:cubicBezTo>
                      <a:pt x="1964" y="578"/>
                      <a:pt x="2135" y="532"/>
                      <a:pt x="2279" y="515"/>
                    </a:cubicBezTo>
                    <a:close/>
                    <a:moveTo>
                      <a:pt x="2421" y="1"/>
                    </a:moveTo>
                    <a:cubicBezTo>
                      <a:pt x="2208" y="1"/>
                      <a:pt x="1784" y="40"/>
                      <a:pt x="1494" y="326"/>
                    </a:cubicBezTo>
                    <a:cubicBezTo>
                      <a:pt x="1465" y="355"/>
                      <a:pt x="1440" y="385"/>
                      <a:pt x="1416" y="415"/>
                    </a:cubicBezTo>
                    <a:cubicBezTo>
                      <a:pt x="1390" y="383"/>
                      <a:pt x="1365" y="355"/>
                      <a:pt x="1336" y="326"/>
                    </a:cubicBezTo>
                    <a:cubicBezTo>
                      <a:pt x="1045" y="40"/>
                      <a:pt x="618" y="1"/>
                      <a:pt x="405" y="1"/>
                    </a:cubicBezTo>
                    <a:cubicBezTo>
                      <a:pt x="347" y="1"/>
                      <a:pt x="306" y="4"/>
                      <a:pt x="287" y="5"/>
                    </a:cubicBezTo>
                    <a:cubicBezTo>
                      <a:pt x="231" y="8"/>
                      <a:pt x="174" y="31"/>
                      <a:pt x="131" y="74"/>
                    </a:cubicBezTo>
                    <a:cubicBezTo>
                      <a:pt x="85" y="119"/>
                      <a:pt x="59" y="178"/>
                      <a:pt x="53" y="238"/>
                    </a:cubicBezTo>
                    <a:cubicBezTo>
                      <a:pt x="40" y="365"/>
                      <a:pt x="1" y="951"/>
                      <a:pt x="366" y="1311"/>
                    </a:cubicBezTo>
                    <a:cubicBezTo>
                      <a:pt x="602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6" y="2240"/>
                      <a:pt x="1666" y="2101"/>
                    </a:cubicBezTo>
                    <a:lnTo>
                      <a:pt x="1666" y="1621"/>
                    </a:lnTo>
                    <a:cubicBezTo>
                      <a:pt x="1898" y="1608"/>
                      <a:pt x="2225" y="1542"/>
                      <a:pt x="2460" y="1310"/>
                    </a:cubicBezTo>
                    <a:cubicBezTo>
                      <a:pt x="2826" y="951"/>
                      <a:pt x="2790" y="371"/>
                      <a:pt x="2777" y="238"/>
                    </a:cubicBezTo>
                    <a:cubicBezTo>
                      <a:pt x="2774" y="178"/>
                      <a:pt x="2745" y="118"/>
                      <a:pt x="2699" y="73"/>
                    </a:cubicBezTo>
                    <a:cubicBezTo>
                      <a:pt x="2655" y="32"/>
                      <a:pt x="2600" y="10"/>
                      <a:pt x="2543" y="5"/>
                    </a:cubicBezTo>
                    <a:cubicBezTo>
                      <a:pt x="2524" y="4"/>
                      <a:pt x="2481" y="1"/>
                      <a:pt x="24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0"/>
              <p:cNvSpPr/>
              <p:nvPr/>
            </p:nvSpPr>
            <p:spPr>
              <a:xfrm>
                <a:off x="7484957" y="3001905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70" y="515"/>
                    </a:moveTo>
                    <a:lnTo>
                      <a:pt x="570" y="515"/>
                    </a:lnTo>
                    <a:cubicBezTo>
                      <a:pt x="716" y="532"/>
                      <a:pt x="885" y="578"/>
                      <a:pt x="994" y="686"/>
                    </a:cubicBezTo>
                    <a:cubicBezTo>
                      <a:pt x="1102" y="792"/>
                      <a:pt x="1147" y="963"/>
                      <a:pt x="1167" y="1109"/>
                    </a:cubicBezTo>
                    <a:cubicBezTo>
                      <a:pt x="1017" y="1095"/>
                      <a:pt x="843" y="1053"/>
                      <a:pt x="734" y="945"/>
                    </a:cubicBezTo>
                    <a:cubicBezTo>
                      <a:pt x="621" y="836"/>
                      <a:pt x="582" y="659"/>
                      <a:pt x="570" y="515"/>
                    </a:cubicBezTo>
                    <a:close/>
                    <a:moveTo>
                      <a:pt x="2285" y="515"/>
                    </a:moveTo>
                    <a:lnTo>
                      <a:pt x="2285" y="515"/>
                    </a:lnTo>
                    <a:cubicBezTo>
                      <a:pt x="2271" y="659"/>
                      <a:pt x="2232" y="836"/>
                      <a:pt x="2120" y="945"/>
                    </a:cubicBezTo>
                    <a:cubicBezTo>
                      <a:pt x="2012" y="1053"/>
                      <a:pt x="1837" y="1095"/>
                      <a:pt x="1690" y="1109"/>
                    </a:cubicBezTo>
                    <a:cubicBezTo>
                      <a:pt x="1706" y="963"/>
                      <a:pt x="1753" y="792"/>
                      <a:pt x="1862" y="686"/>
                    </a:cubicBezTo>
                    <a:cubicBezTo>
                      <a:pt x="1970" y="578"/>
                      <a:pt x="2141" y="532"/>
                      <a:pt x="2285" y="515"/>
                    </a:cubicBezTo>
                    <a:close/>
                    <a:moveTo>
                      <a:pt x="2422" y="1"/>
                    </a:moveTo>
                    <a:cubicBezTo>
                      <a:pt x="2209" y="1"/>
                      <a:pt x="1785" y="40"/>
                      <a:pt x="1495" y="326"/>
                    </a:cubicBezTo>
                    <a:cubicBezTo>
                      <a:pt x="1466" y="355"/>
                      <a:pt x="1440" y="385"/>
                      <a:pt x="1416" y="415"/>
                    </a:cubicBezTo>
                    <a:cubicBezTo>
                      <a:pt x="1392" y="383"/>
                      <a:pt x="1365" y="355"/>
                      <a:pt x="1338" y="326"/>
                    </a:cubicBezTo>
                    <a:cubicBezTo>
                      <a:pt x="1046" y="40"/>
                      <a:pt x="618" y="1"/>
                      <a:pt x="406" y="1"/>
                    </a:cubicBezTo>
                    <a:cubicBezTo>
                      <a:pt x="348" y="1"/>
                      <a:pt x="307" y="4"/>
                      <a:pt x="288" y="5"/>
                    </a:cubicBezTo>
                    <a:cubicBezTo>
                      <a:pt x="231" y="8"/>
                      <a:pt x="176" y="31"/>
                      <a:pt x="132" y="74"/>
                    </a:cubicBezTo>
                    <a:cubicBezTo>
                      <a:pt x="86" y="119"/>
                      <a:pt x="59" y="178"/>
                      <a:pt x="53" y="238"/>
                    </a:cubicBezTo>
                    <a:cubicBezTo>
                      <a:pt x="41" y="365"/>
                      <a:pt x="1" y="951"/>
                      <a:pt x="366" y="1311"/>
                    </a:cubicBezTo>
                    <a:cubicBezTo>
                      <a:pt x="603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7" y="2351"/>
                    </a:cubicBezTo>
                    <a:cubicBezTo>
                      <a:pt x="1389" y="2353"/>
                      <a:pt x="1402" y="2354"/>
                      <a:pt x="1414" y="2354"/>
                    </a:cubicBezTo>
                    <a:cubicBezTo>
                      <a:pt x="1555" y="2354"/>
                      <a:pt x="1667" y="2240"/>
                      <a:pt x="1667" y="2101"/>
                    </a:cubicBezTo>
                    <a:lnTo>
                      <a:pt x="1667" y="1621"/>
                    </a:lnTo>
                    <a:cubicBezTo>
                      <a:pt x="1900" y="1608"/>
                      <a:pt x="2225" y="1542"/>
                      <a:pt x="2462" y="1310"/>
                    </a:cubicBezTo>
                    <a:cubicBezTo>
                      <a:pt x="2825" y="954"/>
                      <a:pt x="2789" y="373"/>
                      <a:pt x="2774" y="239"/>
                    </a:cubicBezTo>
                    <a:cubicBezTo>
                      <a:pt x="2774" y="176"/>
                      <a:pt x="2748" y="118"/>
                      <a:pt x="2699" y="73"/>
                    </a:cubicBezTo>
                    <a:cubicBezTo>
                      <a:pt x="2657" y="32"/>
                      <a:pt x="2600" y="10"/>
                      <a:pt x="2544" y="5"/>
                    </a:cubicBezTo>
                    <a:cubicBezTo>
                      <a:pt x="2525" y="4"/>
                      <a:pt x="2482" y="1"/>
                      <a:pt x="24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0"/>
              <p:cNvSpPr/>
              <p:nvPr/>
            </p:nvSpPr>
            <p:spPr>
              <a:xfrm>
                <a:off x="7531310" y="2910168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61" y="515"/>
                    </a:moveTo>
                    <a:lnTo>
                      <a:pt x="561" y="515"/>
                    </a:lnTo>
                    <a:cubicBezTo>
                      <a:pt x="705" y="531"/>
                      <a:pt x="876" y="578"/>
                      <a:pt x="986" y="684"/>
                    </a:cubicBezTo>
                    <a:cubicBezTo>
                      <a:pt x="1094" y="792"/>
                      <a:pt x="1139" y="962"/>
                      <a:pt x="1158" y="1108"/>
                    </a:cubicBezTo>
                    <a:cubicBezTo>
                      <a:pt x="1008" y="1095"/>
                      <a:pt x="833" y="1051"/>
                      <a:pt x="725" y="945"/>
                    </a:cubicBezTo>
                    <a:cubicBezTo>
                      <a:pt x="618" y="840"/>
                      <a:pt x="575" y="665"/>
                      <a:pt x="561" y="515"/>
                    </a:cubicBezTo>
                    <a:close/>
                    <a:moveTo>
                      <a:pt x="2276" y="513"/>
                    </a:moveTo>
                    <a:lnTo>
                      <a:pt x="2276" y="513"/>
                    </a:lnTo>
                    <a:cubicBezTo>
                      <a:pt x="2261" y="665"/>
                      <a:pt x="2218" y="840"/>
                      <a:pt x="2111" y="945"/>
                    </a:cubicBezTo>
                    <a:cubicBezTo>
                      <a:pt x="2002" y="1051"/>
                      <a:pt x="1828" y="1095"/>
                      <a:pt x="1680" y="1108"/>
                    </a:cubicBezTo>
                    <a:cubicBezTo>
                      <a:pt x="1698" y="962"/>
                      <a:pt x="1744" y="792"/>
                      <a:pt x="1852" y="684"/>
                    </a:cubicBezTo>
                    <a:cubicBezTo>
                      <a:pt x="1961" y="578"/>
                      <a:pt x="2132" y="531"/>
                      <a:pt x="2276" y="513"/>
                    </a:cubicBezTo>
                    <a:close/>
                    <a:moveTo>
                      <a:pt x="2423" y="0"/>
                    </a:moveTo>
                    <a:cubicBezTo>
                      <a:pt x="2209" y="0"/>
                      <a:pt x="1784" y="40"/>
                      <a:pt x="1492" y="324"/>
                    </a:cubicBezTo>
                    <a:cubicBezTo>
                      <a:pt x="1465" y="353"/>
                      <a:pt x="1438" y="383"/>
                      <a:pt x="1414" y="413"/>
                    </a:cubicBezTo>
                    <a:cubicBezTo>
                      <a:pt x="1390" y="383"/>
                      <a:pt x="1363" y="353"/>
                      <a:pt x="1335" y="324"/>
                    </a:cubicBezTo>
                    <a:cubicBezTo>
                      <a:pt x="1044" y="40"/>
                      <a:pt x="618" y="1"/>
                      <a:pt x="406" y="1"/>
                    </a:cubicBezTo>
                    <a:cubicBezTo>
                      <a:pt x="349" y="1"/>
                      <a:pt x="308" y="4"/>
                      <a:pt x="289" y="5"/>
                    </a:cubicBezTo>
                    <a:cubicBezTo>
                      <a:pt x="232" y="8"/>
                      <a:pt x="178" y="31"/>
                      <a:pt x="133" y="73"/>
                    </a:cubicBezTo>
                    <a:cubicBezTo>
                      <a:pt x="83" y="118"/>
                      <a:pt x="58" y="178"/>
                      <a:pt x="52" y="239"/>
                    </a:cubicBezTo>
                    <a:cubicBezTo>
                      <a:pt x="38" y="372"/>
                      <a:pt x="1" y="953"/>
                      <a:pt x="365" y="1311"/>
                    </a:cubicBezTo>
                    <a:cubicBezTo>
                      <a:pt x="600" y="1543"/>
                      <a:pt x="927" y="1609"/>
                      <a:pt x="1160" y="1621"/>
                    </a:cubicBezTo>
                    <a:lnTo>
                      <a:pt x="1160" y="2092"/>
                    </a:lnTo>
                    <a:cubicBezTo>
                      <a:pt x="1160" y="2219"/>
                      <a:pt x="1249" y="2332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5" y="2239"/>
                      <a:pt x="1665" y="2099"/>
                    </a:cubicBezTo>
                    <a:lnTo>
                      <a:pt x="1665" y="1620"/>
                    </a:lnTo>
                    <a:cubicBezTo>
                      <a:pt x="1897" y="1606"/>
                      <a:pt x="2224" y="1542"/>
                      <a:pt x="2459" y="1309"/>
                    </a:cubicBezTo>
                    <a:cubicBezTo>
                      <a:pt x="2825" y="951"/>
                      <a:pt x="2789" y="372"/>
                      <a:pt x="2777" y="238"/>
                    </a:cubicBezTo>
                    <a:cubicBezTo>
                      <a:pt x="2772" y="181"/>
                      <a:pt x="2750" y="127"/>
                      <a:pt x="2709" y="83"/>
                    </a:cubicBezTo>
                    <a:cubicBezTo>
                      <a:pt x="2664" y="35"/>
                      <a:pt x="2605" y="8"/>
                      <a:pt x="2545" y="5"/>
                    </a:cubicBezTo>
                    <a:cubicBezTo>
                      <a:pt x="2526" y="4"/>
                      <a:pt x="2483" y="0"/>
                      <a:pt x="24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0"/>
              <p:cNvSpPr/>
              <p:nvPr/>
            </p:nvSpPr>
            <p:spPr>
              <a:xfrm>
                <a:off x="7373806" y="3001677"/>
                <a:ext cx="50287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359" extrusionOk="0">
                    <a:moveTo>
                      <a:pt x="905" y="510"/>
                    </a:moveTo>
                    <a:cubicBezTo>
                      <a:pt x="1099" y="510"/>
                      <a:pt x="1258" y="670"/>
                      <a:pt x="1258" y="865"/>
                    </a:cubicBezTo>
                    <a:cubicBezTo>
                      <a:pt x="1260" y="1054"/>
                      <a:pt x="1110" y="1210"/>
                      <a:pt x="923" y="1219"/>
                    </a:cubicBezTo>
                    <a:lnTo>
                      <a:pt x="890" y="1219"/>
                    </a:lnTo>
                    <a:cubicBezTo>
                      <a:pt x="702" y="1210"/>
                      <a:pt x="549" y="1055"/>
                      <a:pt x="549" y="865"/>
                    </a:cubicBezTo>
                    <a:cubicBezTo>
                      <a:pt x="549" y="670"/>
                      <a:pt x="710" y="510"/>
                      <a:pt x="905" y="510"/>
                    </a:cubicBezTo>
                    <a:close/>
                    <a:moveTo>
                      <a:pt x="902" y="1"/>
                    </a:moveTo>
                    <a:cubicBezTo>
                      <a:pt x="881" y="1"/>
                      <a:pt x="860" y="1"/>
                      <a:pt x="839" y="3"/>
                    </a:cubicBezTo>
                    <a:cubicBezTo>
                      <a:pt x="426" y="33"/>
                      <a:pt x="88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4"/>
                      <a:pt x="737" y="2337"/>
                      <a:pt x="863" y="2356"/>
                    </a:cubicBezTo>
                    <a:cubicBezTo>
                      <a:pt x="875" y="2358"/>
                      <a:pt x="886" y="2359"/>
                      <a:pt x="898" y="2359"/>
                    </a:cubicBezTo>
                    <a:cubicBezTo>
                      <a:pt x="1040" y="2359"/>
                      <a:pt x="1155" y="2244"/>
                      <a:pt x="1155" y="2104"/>
                    </a:cubicBezTo>
                    <a:lnTo>
                      <a:pt x="1155" y="1686"/>
                    </a:lnTo>
                    <a:cubicBezTo>
                      <a:pt x="1507" y="1578"/>
                      <a:pt x="1764" y="1250"/>
                      <a:pt x="1764" y="862"/>
                    </a:cubicBezTo>
                    <a:cubicBezTo>
                      <a:pt x="1764" y="387"/>
                      <a:pt x="1377" y="1"/>
                      <a:pt x="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0"/>
              <p:cNvSpPr/>
              <p:nvPr/>
            </p:nvSpPr>
            <p:spPr>
              <a:xfrm>
                <a:off x="7409611" y="2937706"/>
                <a:ext cx="50344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2360" extrusionOk="0">
                    <a:moveTo>
                      <a:pt x="866" y="508"/>
                    </a:moveTo>
                    <a:cubicBezTo>
                      <a:pt x="1061" y="508"/>
                      <a:pt x="1220" y="667"/>
                      <a:pt x="1220" y="862"/>
                    </a:cubicBezTo>
                    <a:cubicBezTo>
                      <a:pt x="1220" y="1052"/>
                      <a:pt x="1070" y="1207"/>
                      <a:pt x="881" y="1216"/>
                    </a:cubicBezTo>
                    <a:lnTo>
                      <a:pt x="848" y="1216"/>
                    </a:lnTo>
                    <a:cubicBezTo>
                      <a:pt x="660" y="1207"/>
                      <a:pt x="508" y="1052"/>
                      <a:pt x="508" y="862"/>
                    </a:cubicBezTo>
                    <a:cubicBezTo>
                      <a:pt x="512" y="667"/>
                      <a:pt x="671" y="508"/>
                      <a:pt x="866" y="508"/>
                    </a:cubicBezTo>
                    <a:close/>
                    <a:moveTo>
                      <a:pt x="865" y="1"/>
                    </a:moveTo>
                    <a:cubicBezTo>
                      <a:pt x="389" y="1"/>
                      <a:pt x="1" y="387"/>
                      <a:pt x="1" y="863"/>
                    </a:cubicBezTo>
                    <a:cubicBezTo>
                      <a:pt x="1" y="1252"/>
                      <a:pt x="257" y="1580"/>
                      <a:pt x="609" y="1688"/>
                    </a:cubicBezTo>
                    <a:lnTo>
                      <a:pt x="609" y="2106"/>
                    </a:lnTo>
                    <a:cubicBezTo>
                      <a:pt x="609" y="2245"/>
                      <a:pt x="723" y="2359"/>
                      <a:pt x="863" y="2359"/>
                    </a:cubicBezTo>
                    <a:cubicBezTo>
                      <a:pt x="875" y="2359"/>
                      <a:pt x="888" y="2358"/>
                      <a:pt x="900" y="2356"/>
                    </a:cubicBezTo>
                    <a:cubicBezTo>
                      <a:pt x="1028" y="2338"/>
                      <a:pt x="1118" y="2223"/>
                      <a:pt x="1118" y="2099"/>
                    </a:cubicBezTo>
                    <a:lnTo>
                      <a:pt x="1118" y="1688"/>
                    </a:lnTo>
                    <a:cubicBezTo>
                      <a:pt x="1495" y="1572"/>
                      <a:pt x="1765" y="1199"/>
                      <a:pt x="1720" y="772"/>
                    </a:cubicBezTo>
                    <a:cubicBezTo>
                      <a:pt x="1677" y="360"/>
                      <a:pt x="1338" y="31"/>
                      <a:pt x="926" y="3"/>
                    </a:cubicBezTo>
                    <a:cubicBezTo>
                      <a:pt x="905" y="2"/>
                      <a:pt x="885" y="1"/>
                      <a:pt x="8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0"/>
              <p:cNvSpPr/>
              <p:nvPr/>
            </p:nvSpPr>
            <p:spPr>
              <a:xfrm>
                <a:off x="7443250" y="2873479"/>
                <a:ext cx="50230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2359" extrusionOk="0">
                    <a:moveTo>
                      <a:pt x="904" y="510"/>
                    </a:moveTo>
                    <a:cubicBezTo>
                      <a:pt x="1102" y="510"/>
                      <a:pt x="1260" y="668"/>
                      <a:pt x="1260" y="865"/>
                    </a:cubicBezTo>
                    <a:cubicBezTo>
                      <a:pt x="1260" y="1055"/>
                      <a:pt x="1110" y="1211"/>
                      <a:pt x="921" y="1219"/>
                    </a:cubicBezTo>
                    <a:lnTo>
                      <a:pt x="886" y="1219"/>
                    </a:lnTo>
                    <a:cubicBezTo>
                      <a:pt x="699" y="1210"/>
                      <a:pt x="548" y="1055"/>
                      <a:pt x="548" y="865"/>
                    </a:cubicBezTo>
                    <a:cubicBezTo>
                      <a:pt x="548" y="670"/>
                      <a:pt x="707" y="510"/>
                      <a:pt x="901" y="510"/>
                    </a:cubicBezTo>
                    <a:cubicBezTo>
                      <a:pt x="902" y="510"/>
                      <a:pt x="903" y="510"/>
                      <a:pt x="904" y="510"/>
                    </a:cubicBezTo>
                    <a:close/>
                    <a:moveTo>
                      <a:pt x="900" y="1"/>
                    </a:moveTo>
                    <a:cubicBezTo>
                      <a:pt x="879" y="1"/>
                      <a:pt x="858" y="2"/>
                      <a:pt x="837" y="3"/>
                    </a:cubicBezTo>
                    <a:cubicBezTo>
                      <a:pt x="425" y="35"/>
                      <a:pt x="84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5"/>
                      <a:pt x="737" y="2337"/>
                      <a:pt x="862" y="2356"/>
                    </a:cubicBezTo>
                    <a:cubicBezTo>
                      <a:pt x="874" y="2358"/>
                      <a:pt x="886" y="2359"/>
                      <a:pt x="898" y="2359"/>
                    </a:cubicBezTo>
                    <a:cubicBezTo>
                      <a:pt x="1039" y="2359"/>
                      <a:pt x="1153" y="2245"/>
                      <a:pt x="1153" y="2105"/>
                    </a:cubicBezTo>
                    <a:lnTo>
                      <a:pt x="1153" y="1686"/>
                    </a:lnTo>
                    <a:cubicBezTo>
                      <a:pt x="1505" y="1578"/>
                      <a:pt x="1762" y="1250"/>
                      <a:pt x="1762" y="862"/>
                    </a:cubicBezTo>
                    <a:cubicBezTo>
                      <a:pt x="1762" y="387"/>
                      <a:pt x="1375" y="1"/>
                      <a:pt x="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0"/>
              <p:cNvSpPr/>
              <p:nvPr/>
            </p:nvSpPr>
            <p:spPr>
              <a:xfrm>
                <a:off x="7238110" y="2698043"/>
                <a:ext cx="250381" cy="371082"/>
              </a:xfrm>
              <a:custGeom>
                <a:avLst/>
                <a:gdLst/>
                <a:ahLst/>
                <a:cxnLst/>
                <a:rect l="l" t="t" r="r" b="b"/>
                <a:pathLst>
                  <a:path w="8783" h="13017" extrusionOk="0">
                    <a:moveTo>
                      <a:pt x="2207" y="628"/>
                    </a:moveTo>
                    <a:cubicBezTo>
                      <a:pt x="2401" y="824"/>
                      <a:pt x="2704" y="1193"/>
                      <a:pt x="2700" y="1596"/>
                    </a:cubicBezTo>
                    <a:cubicBezTo>
                      <a:pt x="2695" y="1999"/>
                      <a:pt x="2398" y="2366"/>
                      <a:pt x="2205" y="2561"/>
                    </a:cubicBezTo>
                    <a:cubicBezTo>
                      <a:pt x="2001" y="2344"/>
                      <a:pt x="1733" y="1971"/>
                      <a:pt x="1737" y="1593"/>
                    </a:cubicBezTo>
                    <a:cubicBezTo>
                      <a:pt x="1740" y="1190"/>
                      <a:pt x="2022" y="824"/>
                      <a:pt x="2207" y="628"/>
                    </a:cubicBezTo>
                    <a:close/>
                    <a:moveTo>
                      <a:pt x="6568" y="628"/>
                    </a:moveTo>
                    <a:cubicBezTo>
                      <a:pt x="6763" y="824"/>
                      <a:pt x="7066" y="1193"/>
                      <a:pt x="7062" y="1596"/>
                    </a:cubicBezTo>
                    <a:cubicBezTo>
                      <a:pt x="7059" y="1999"/>
                      <a:pt x="6760" y="2366"/>
                      <a:pt x="6567" y="2561"/>
                    </a:cubicBezTo>
                    <a:cubicBezTo>
                      <a:pt x="6363" y="2344"/>
                      <a:pt x="6095" y="1971"/>
                      <a:pt x="6099" y="1593"/>
                    </a:cubicBezTo>
                    <a:cubicBezTo>
                      <a:pt x="6102" y="1191"/>
                      <a:pt x="6384" y="824"/>
                      <a:pt x="6568" y="628"/>
                    </a:cubicBezTo>
                    <a:close/>
                    <a:moveTo>
                      <a:pt x="594" y="2300"/>
                    </a:moveTo>
                    <a:lnTo>
                      <a:pt x="594" y="2300"/>
                    </a:lnTo>
                    <a:cubicBezTo>
                      <a:pt x="863" y="2308"/>
                      <a:pt x="1322" y="2368"/>
                      <a:pt x="1610" y="2650"/>
                    </a:cubicBezTo>
                    <a:cubicBezTo>
                      <a:pt x="1881" y="2915"/>
                      <a:pt x="1955" y="3369"/>
                      <a:pt x="1964" y="3666"/>
                    </a:cubicBezTo>
                    <a:cubicBezTo>
                      <a:pt x="1688" y="3664"/>
                      <a:pt x="1217" y="3616"/>
                      <a:pt x="931" y="3335"/>
                    </a:cubicBezTo>
                    <a:cubicBezTo>
                      <a:pt x="667" y="3077"/>
                      <a:pt x="595" y="2623"/>
                      <a:pt x="594" y="2300"/>
                    </a:cubicBezTo>
                    <a:close/>
                    <a:moveTo>
                      <a:pt x="4957" y="2300"/>
                    </a:moveTo>
                    <a:lnTo>
                      <a:pt x="4957" y="2300"/>
                    </a:lnTo>
                    <a:cubicBezTo>
                      <a:pt x="5227" y="2308"/>
                      <a:pt x="5684" y="2368"/>
                      <a:pt x="5973" y="2650"/>
                    </a:cubicBezTo>
                    <a:cubicBezTo>
                      <a:pt x="5990" y="2666"/>
                      <a:pt x="6006" y="2683"/>
                      <a:pt x="6021" y="2702"/>
                    </a:cubicBezTo>
                    <a:cubicBezTo>
                      <a:pt x="6029" y="2711"/>
                      <a:pt x="6036" y="2722"/>
                      <a:pt x="6047" y="2732"/>
                    </a:cubicBezTo>
                    <a:cubicBezTo>
                      <a:pt x="6258" y="3002"/>
                      <a:pt x="6320" y="3399"/>
                      <a:pt x="6327" y="3666"/>
                    </a:cubicBezTo>
                    <a:cubicBezTo>
                      <a:pt x="6050" y="3664"/>
                      <a:pt x="5579" y="3616"/>
                      <a:pt x="5293" y="3335"/>
                    </a:cubicBezTo>
                    <a:cubicBezTo>
                      <a:pt x="5007" y="3054"/>
                      <a:pt x="4957" y="2579"/>
                      <a:pt x="4957" y="2300"/>
                    </a:cubicBezTo>
                    <a:close/>
                    <a:moveTo>
                      <a:pt x="3840" y="2302"/>
                    </a:moveTo>
                    <a:lnTo>
                      <a:pt x="3840" y="2302"/>
                    </a:lnTo>
                    <a:cubicBezTo>
                      <a:pt x="3839" y="2578"/>
                      <a:pt x="3791" y="3051"/>
                      <a:pt x="3503" y="3335"/>
                    </a:cubicBezTo>
                    <a:cubicBezTo>
                      <a:pt x="3217" y="3618"/>
                      <a:pt x="2745" y="3666"/>
                      <a:pt x="2472" y="3669"/>
                    </a:cubicBezTo>
                    <a:cubicBezTo>
                      <a:pt x="2481" y="3371"/>
                      <a:pt x="2554" y="2916"/>
                      <a:pt x="2826" y="2651"/>
                    </a:cubicBezTo>
                    <a:cubicBezTo>
                      <a:pt x="3112" y="2369"/>
                      <a:pt x="3571" y="2309"/>
                      <a:pt x="3840" y="2302"/>
                    </a:cubicBezTo>
                    <a:close/>
                    <a:moveTo>
                      <a:pt x="8202" y="2302"/>
                    </a:moveTo>
                    <a:cubicBezTo>
                      <a:pt x="8201" y="2578"/>
                      <a:pt x="8154" y="3051"/>
                      <a:pt x="7865" y="3335"/>
                    </a:cubicBezTo>
                    <a:cubicBezTo>
                      <a:pt x="7579" y="3618"/>
                      <a:pt x="7107" y="3666"/>
                      <a:pt x="6834" y="3669"/>
                    </a:cubicBezTo>
                    <a:cubicBezTo>
                      <a:pt x="6843" y="3371"/>
                      <a:pt x="6915" y="2916"/>
                      <a:pt x="7188" y="2651"/>
                    </a:cubicBezTo>
                    <a:cubicBezTo>
                      <a:pt x="7474" y="2369"/>
                      <a:pt x="7933" y="2309"/>
                      <a:pt x="8202" y="2302"/>
                    </a:cubicBezTo>
                    <a:close/>
                    <a:moveTo>
                      <a:pt x="6559" y="1"/>
                    </a:moveTo>
                    <a:cubicBezTo>
                      <a:pt x="6497" y="1"/>
                      <a:pt x="6438" y="26"/>
                      <a:pt x="6393" y="64"/>
                    </a:cubicBezTo>
                    <a:cubicBezTo>
                      <a:pt x="6294" y="148"/>
                      <a:pt x="5593" y="765"/>
                      <a:pt x="5585" y="1573"/>
                    </a:cubicBezTo>
                    <a:cubicBezTo>
                      <a:pt x="5584" y="1678"/>
                      <a:pt x="5597" y="1782"/>
                      <a:pt x="5617" y="1879"/>
                    </a:cubicBezTo>
                    <a:cubicBezTo>
                      <a:pt x="5332" y="1795"/>
                      <a:pt x="5057" y="1778"/>
                      <a:pt x="4879" y="1778"/>
                    </a:cubicBezTo>
                    <a:cubicBezTo>
                      <a:pt x="4787" y="1778"/>
                      <a:pt x="4721" y="1782"/>
                      <a:pt x="4692" y="1785"/>
                    </a:cubicBezTo>
                    <a:cubicBezTo>
                      <a:pt x="4630" y="1789"/>
                      <a:pt x="4570" y="1815"/>
                      <a:pt x="4525" y="1864"/>
                    </a:cubicBezTo>
                    <a:cubicBezTo>
                      <a:pt x="4483" y="1909"/>
                      <a:pt x="4459" y="1963"/>
                      <a:pt x="4455" y="2020"/>
                    </a:cubicBezTo>
                    <a:cubicBezTo>
                      <a:pt x="4440" y="2159"/>
                      <a:pt x="4362" y="3132"/>
                      <a:pt x="4932" y="3696"/>
                    </a:cubicBezTo>
                    <a:cubicBezTo>
                      <a:pt x="5345" y="4107"/>
                      <a:pt x="5966" y="4176"/>
                      <a:pt x="6320" y="4178"/>
                    </a:cubicBezTo>
                    <a:lnTo>
                      <a:pt x="6320" y="4914"/>
                    </a:lnTo>
                    <a:lnTo>
                      <a:pt x="2464" y="4914"/>
                    </a:lnTo>
                    <a:lnTo>
                      <a:pt x="2464" y="4183"/>
                    </a:lnTo>
                    <a:cubicBezTo>
                      <a:pt x="2820" y="4181"/>
                      <a:pt x="3439" y="4113"/>
                      <a:pt x="3852" y="3706"/>
                    </a:cubicBezTo>
                    <a:cubicBezTo>
                      <a:pt x="4416" y="3152"/>
                      <a:pt x="4346" y="2195"/>
                      <a:pt x="4328" y="2044"/>
                    </a:cubicBezTo>
                    <a:cubicBezTo>
                      <a:pt x="4325" y="1983"/>
                      <a:pt x="4298" y="1923"/>
                      <a:pt x="4250" y="1878"/>
                    </a:cubicBezTo>
                    <a:cubicBezTo>
                      <a:pt x="4206" y="1836"/>
                      <a:pt x="4152" y="1813"/>
                      <a:pt x="4098" y="1807"/>
                    </a:cubicBezTo>
                    <a:cubicBezTo>
                      <a:pt x="4072" y="1804"/>
                      <a:pt x="4002" y="1799"/>
                      <a:pt x="3902" y="1799"/>
                    </a:cubicBezTo>
                    <a:cubicBezTo>
                      <a:pt x="3723" y="1799"/>
                      <a:pt x="3448" y="1817"/>
                      <a:pt x="3164" y="1902"/>
                    </a:cubicBezTo>
                    <a:cubicBezTo>
                      <a:pt x="3185" y="1807"/>
                      <a:pt x="3199" y="1710"/>
                      <a:pt x="3199" y="1611"/>
                    </a:cubicBezTo>
                    <a:cubicBezTo>
                      <a:pt x="3205" y="821"/>
                      <a:pt x="2481" y="196"/>
                      <a:pt x="2361" y="98"/>
                    </a:cubicBezTo>
                    <a:cubicBezTo>
                      <a:pt x="2316" y="59"/>
                      <a:pt x="2258" y="35"/>
                      <a:pt x="2193" y="35"/>
                    </a:cubicBezTo>
                    <a:cubicBezTo>
                      <a:pt x="2130" y="35"/>
                      <a:pt x="2072" y="58"/>
                      <a:pt x="2030" y="97"/>
                    </a:cubicBezTo>
                    <a:cubicBezTo>
                      <a:pt x="1929" y="179"/>
                      <a:pt x="1229" y="792"/>
                      <a:pt x="1222" y="1596"/>
                    </a:cubicBezTo>
                    <a:cubicBezTo>
                      <a:pt x="1219" y="1701"/>
                      <a:pt x="1232" y="1803"/>
                      <a:pt x="1253" y="1900"/>
                    </a:cubicBezTo>
                    <a:cubicBezTo>
                      <a:pt x="967" y="1816"/>
                      <a:pt x="693" y="1799"/>
                      <a:pt x="515" y="1799"/>
                    </a:cubicBezTo>
                    <a:cubicBezTo>
                      <a:pt x="423" y="1799"/>
                      <a:pt x="357" y="1803"/>
                      <a:pt x="328" y="1806"/>
                    </a:cubicBezTo>
                    <a:cubicBezTo>
                      <a:pt x="265" y="1810"/>
                      <a:pt x="205" y="1836"/>
                      <a:pt x="160" y="1882"/>
                    </a:cubicBezTo>
                    <a:cubicBezTo>
                      <a:pt x="119" y="1927"/>
                      <a:pt x="96" y="1983"/>
                      <a:pt x="92" y="2038"/>
                    </a:cubicBezTo>
                    <a:cubicBezTo>
                      <a:pt x="77" y="2180"/>
                      <a:pt x="0" y="3144"/>
                      <a:pt x="568" y="3702"/>
                    </a:cubicBezTo>
                    <a:cubicBezTo>
                      <a:pt x="982" y="4108"/>
                      <a:pt x="1602" y="4178"/>
                      <a:pt x="1956" y="4180"/>
                    </a:cubicBezTo>
                    <a:lnTo>
                      <a:pt x="1956" y="4910"/>
                    </a:lnTo>
                    <a:lnTo>
                      <a:pt x="340" y="4910"/>
                    </a:lnTo>
                    <a:cubicBezTo>
                      <a:pt x="213" y="4910"/>
                      <a:pt x="101" y="5000"/>
                      <a:pt x="83" y="5126"/>
                    </a:cubicBezTo>
                    <a:cubicBezTo>
                      <a:pt x="60" y="5283"/>
                      <a:pt x="181" y="5417"/>
                      <a:pt x="333" y="5417"/>
                    </a:cubicBezTo>
                    <a:lnTo>
                      <a:pt x="6942" y="5417"/>
                    </a:lnTo>
                    <a:lnTo>
                      <a:pt x="2773" y="12636"/>
                    </a:lnTo>
                    <a:cubicBezTo>
                      <a:pt x="2704" y="12757"/>
                      <a:pt x="2745" y="12913"/>
                      <a:pt x="2866" y="12982"/>
                    </a:cubicBezTo>
                    <a:cubicBezTo>
                      <a:pt x="2907" y="13004"/>
                      <a:pt x="2952" y="13016"/>
                      <a:pt x="2994" y="13016"/>
                    </a:cubicBezTo>
                    <a:cubicBezTo>
                      <a:pt x="3082" y="13016"/>
                      <a:pt x="3166" y="12971"/>
                      <a:pt x="3214" y="12889"/>
                    </a:cubicBezTo>
                    <a:lnTo>
                      <a:pt x="7528" y="5417"/>
                    </a:lnTo>
                    <a:lnTo>
                      <a:pt x="8157" y="5420"/>
                    </a:lnTo>
                    <a:cubicBezTo>
                      <a:pt x="8310" y="5420"/>
                      <a:pt x="8432" y="5285"/>
                      <a:pt x="8409" y="5130"/>
                    </a:cubicBezTo>
                    <a:cubicBezTo>
                      <a:pt x="8390" y="5004"/>
                      <a:pt x="8277" y="4914"/>
                      <a:pt x="8150" y="4914"/>
                    </a:cubicBezTo>
                    <a:lnTo>
                      <a:pt x="6829" y="4914"/>
                    </a:lnTo>
                    <a:lnTo>
                      <a:pt x="6829" y="4178"/>
                    </a:lnTo>
                    <a:cubicBezTo>
                      <a:pt x="7186" y="4176"/>
                      <a:pt x="7804" y="4107"/>
                      <a:pt x="8217" y="3696"/>
                    </a:cubicBezTo>
                    <a:cubicBezTo>
                      <a:pt x="8782" y="3138"/>
                      <a:pt x="8710" y="2177"/>
                      <a:pt x="8694" y="2023"/>
                    </a:cubicBezTo>
                    <a:cubicBezTo>
                      <a:pt x="8689" y="1965"/>
                      <a:pt x="8667" y="1909"/>
                      <a:pt x="8625" y="1864"/>
                    </a:cubicBezTo>
                    <a:cubicBezTo>
                      <a:pt x="8580" y="1818"/>
                      <a:pt x="8522" y="1791"/>
                      <a:pt x="8460" y="1785"/>
                    </a:cubicBezTo>
                    <a:cubicBezTo>
                      <a:pt x="8432" y="1782"/>
                      <a:pt x="8364" y="1777"/>
                      <a:pt x="8269" y="1777"/>
                    </a:cubicBezTo>
                    <a:cubicBezTo>
                      <a:pt x="8091" y="1777"/>
                      <a:pt x="7816" y="1795"/>
                      <a:pt x="7531" y="1879"/>
                    </a:cubicBezTo>
                    <a:cubicBezTo>
                      <a:pt x="7550" y="1785"/>
                      <a:pt x="7564" y="1686"/>
                      <a:pt x="7564" y="1587"/>
                    </a:cubicBezTo>
                    <a:cubicBezTo>
                      <a:pt x="7571" y="791"/>
                      <a:pt x="6846" y="163"/>
                      <a:pt x="6726" y="65"/>
                    </a:cubicBezTo>
                    <a:cubicBezTo>
                      <a:pt x="6681" y="26"/>
                      <a:pt x="6622" y="1"/>
                      <a:pt x="6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0"/>
              <p:cNvSpPr/>
              <p:nvPr/>
            </p:nvSpPr>
            <p:spPr>
              <a:xfrm>
                <a:off x="7486867" y="2838072"/>
                <a:ext cx="18216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08" extrusionOk="0">
                    <a:moveTo>
                      <a:pt x="304" y="1"/>
                    </a:moveTo>
                    <a:cubicBezTo>
                      <a:pt x="203" y="1"/>
                      <a:pt x="112" y="58"/>
                      <a:pt x="74" y="152"/>
                    </a:cubicBezTo>
                    <a:cubicBezTo>
                      <a:pt x="1" y="335"/>
                      <a:pt x="134" y="508"/>
                      <a:pt x="308" y="508"/>
                    </a:cubicBezTo>
                    <a:lnTo>
                      <a:pt x="314" y="508"/>
                    </a:lnTo>
                    <a:cubicBezTo>
                      <a:pt x="500" y="508"/>
                      <a:pt x="638" y="311"/>
                      <a:pt x="530" y="115"/>
                    </a:cubicBezTo>
                    <a:cubicBezTo>
                      <a:pt x="491" y="43"/>
                      <a:pt x="412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0"/>
              <p:cNvSpPr/>
              <p:nvPr/>
            </p:nvSpPr>
            <p:spPr>
              <a:xfrm>
                <a:off x="7424549" y="2698813"/>
                <a:ext cx="188378" cy="370141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12984" extrusionOk="0">
                    <a:moveTo>
                      <a:pt x="4390" y="601"/>
                    </a:moveTo>
                    <a:cubicBezTo>
                      <a:pt x="4585" y="797"/>
                      <a:pt x="4888" y="1166"/>
                      <a:pt x="4884" y="1569"/>
                    </a:cubicBezTo>
                    <a:cubicBezTo>
                      <a:pt x="4879" y="1972"/>
                      <a:pt x="4582" y="2339"/>
                      <a:pt x="4389" y="2534"/>
                    </a:cubicBezTo>
                    <a:cubicBezTo>
                      <a:pt x="4185" y="2317"/>
                      <a:pt x="3917" y="1944"/>
                      <a:pt x="3921" y="1566"/>
                    </a:cubicBezTo>
                    <a:cubicBezTo>
                      <a:pt x="3924" y="1164"/>
                      <a:pt x="4206" y="797"/>
                      <a:pt x="4390" y="601"/>
                    </a:cubicBezTo>
                    <a:close/>
                    <a:moveTo>
                      <a:pt x="2779" y="2273"/>
                    </a:moveTo>
                    <a:lnTo>
                      <a:pt x="2779" y="2273"/>
                    </a:lnTo>
                    <a:cubicBezTo>
                      <a:pt x="3049" y="2282"/>
                      <a:pt x="3506" y="2341"/>
                      <a:pt x="3795" y="2623"/>
                    </a:cubicBezTo>
                    <a:cubicBezTo>
                      <a:pt x="4067" y="2888"/>
                      <a:pt x="4140" y="3342"/>
                      <a:pt x="4149" y="3639"/>
                    </a:cubicBezTo>
                    <a:cubicBezTo>
                      <a:pt x="3872" y="3636"/>
                      <a:pt x="3400" y="3586"/>
                      <a:pt x="3115" y="3308"/>
                    </a:cubicBezTo>
                    <a:cubicBezTo>
                      <a:pt x="2829" y="3027"/>
                      <a:pt x="2779" y="2552"/>
                      <a:pt x="2779" y="2273"/>
                    </a:cubicBezTo>
                    <a:close/>
                    <a:moveTo>
                      <a:pt x="6027" y="2275"/>
                    </a:moveTo>
                    <a:lnTo>
                      <a:pt x="6027" y="2275"/>
                    </a:lnTo>
                    <a:cubicBezTo>
                      <a:pt x="6023" y="2596"/>
                      <a:pt x="5952" y="3047"/>
                      <a:pt x="5690" y="3308"/>
                    </a:cubicBezTo>
                    <a:cubicBezTo>
                      <a:pt x="5402" y="3591"/>
                      <a:pt x="4930" y="3639"/>
                      <a:pt x="4657" y="3642"/>
                    </a:cubicBezTo>
                    <a:cubicBezTo>
                      <a:pt x="4666" y="3344"/>
                      <a:pt x="4740" y="2889"/>
                      <a:pt x="5011" y="2624"/>
                    </a:cubicBezTo>
                    <a:cubicBezTo>
                      <a:pt x="5297" y="2342"/>
                      <a:pt x="5757" y="2282"/>
                      <a:pt x="6027" y="2275"/>
                    </a:cubicBezTo>
                    <a:close/>
                    <a:moveTo>
                      <a:pt x="4384" y="1"/>
                    </a:moveTo>
                    <a:cubicBezTo>
                      <a:pt x="4321" y="1"/>
                      <a:pt x="4263" y="23"/>
                      <a:pt x="4218" y="62"/>
                    </a:cubicBezTo>
                    <a:cubicBezTo>
                      <a:pt x="4119" y="145"/>
                      <a:pt x="3418" y="759"/>
                      <a:pt x="3410" y="1561"/>
                    </a:cubicBezTo>
                    <a:cubicBezTo>
                      <a:pt x="3409" y="1666"/>
                      <a:pt x="3422" y="1767"/>
                      <a:pt x="3443" y="1864"/>
                    </a:cubicBezTo>
                    <a:cubicBezTo>
                      <a:pt x="3162" y="1781"/>
                      <a:pt x="2891" y="1764"/>
                      <a:pt x="2712" y="1764"/>
                    </a:cubicBezTo>
                    <a:cubicBezTo>
                      <a:pt x="2617" y="1764"/>
                      <a:pt x="2548" y="1769"/>
                      <a:pt x="2517" y="1771"/>
                    </a:cubicBezTo>
                    <a:cubicBezTo>
                      <a:pt x="2458" y="1774"/>
                      <a:pt x="2403" y="1797"/>
                      <a:pt x="2358" y="1840"/>
                    </a:cubicBezTo>
                    <a:cubicBezTo>
                      <a:pt x="2311" y="1885"/>
                      <a:pt x="2284" y="1945"/>
                      <a:pt x="2278" y="2005"/>
                    </a:cubicBezTo>
                    <a:cubicBezTo>
                      <a:pt x="2263" y="2149"/>
                      <a:pt x="2188" y="3113"/>
                      <a:pt x="2755" y="3667"/>
                    </a:cubicBezTo>
                    <a:cubicBezTo>
                      <a:pt x="3169" y="4074"/>
                      <a:pt x="3788" y="4143"/>
                      <a:pt x="4140" y="4146"/>
                    </a:cubicBezTo>
                    <a:lnTo>
                      <a:pt x="4140" y="4884"/>
                    </a:lnTo>
                    <a:lnTo>
                      <a:pt x="3358" y="4884"/>
                    </a:lnTo>
                    <a:cubicBezTo>
                      <a:pt x="3352" y="4884"/>
                      <a:pt x="3347" y="4884"/>
                      <a:pt x="3342" y="4884"/>
                    </a:cubicBezTo>
                    <a:cubicBezTo>
                      <a:pt x="3210" y="4884"/>
                      <a:pt x="3106" y="4995"/>
                      <a:pt x="3106" y="5130"/>
                    </a:cubicBezTo>
                    <a:cubicBezTo>
                      <a:pt x="3106" y="5271"/>
                      <a:pt x="3358" y="5369"/>
                      <a:pt x="3358" y="5369"/>
                    </a:cubicBezTo>
                    <a:lnTo>
                      <a:pt x="4239" y="5369"/>
                    </a:lnTo>
                    <a:lnTo>
                      <a:pt x="70" y="12603"/>
                    </a:lnTo>
                    <a:cubicBezTo>
                      <a:pt x="0" y="12724"/>
                      <a:pt x="42" y="12880"/>
                      <a:pt x="163" y="12949"/>
                    </a:cubicBezTo>
                    <a:cubicBezTo>
                      <a:pt x="202" y="12971"/>
                      <a:pt x="247" y="12983"/>
                      <a:pt x="291" y="12983"/>
                    </a:cubicBezTo>
                    <a:cubicBezTo>
                      <a:pt x="379" y="12983"/>
                      <a:pt x="463" y="12938"/>
                      <a:pt x="510" y="12856"/>
                    </a:cubicBezTo>
                    <a:lnTo>
                      <a:pt x="4825" y="5393"/>
                    </a:lnTo>
                    <a:lnTo>
                      <a:pt x="6275" y="5393"/>
                    </a:lnTo>
                    <a:cubicBezTo>
                      <a:pt x="6426" y="5393"/>
                      <a:pt x="6547" y="5258"/>
                      <a:pt x="6525" y="5103"/>
                    </a:cubicBezTo>
                    <a:cubicBezTo>
                      <a:pt x="6507" y="4977"/>
                      <a:pt x="6395" y="4887"/>
                      <a:pt x="6267" y="4887"/>
                    </a:cubicBezTo>
                    <a:lnTo>
                      <a:pt x="4651" y="4887"/>
                    </a:lnTo>
                    <a:lnTo>
                      <a:pt x="4651" y="4147"/>
                    </a:lnTo>
                    <a:cubicBezTo>
                      <a:pt x="4651" y="4147"/>
                      <a:pt x="5630" y="4077"/>
                      <a:pt x="6044" y="3669"/>
                    </a:cubicBezTo>
                    <a:cubicBezTo>
                      <a:pt x="6607" y="3117"/>
                      <a:pt x="6535" y="2162"/>
                      <a:pt x="6519" y="2010"/>
                    </a:cubicBezTo>
                    <a:cubicBezTo>
                      <a:pt x="6516" y="1951"/>
                      <a:pt x="6493" y="1894"/>
                      <a:pt x="6450" y="1851"/>
                    </a:cubicBezTo>
                    <a:cubicBezTo>
                      <a:pt x="6405" y="1803"/>
                      <a:pt x="6347" y="1777"/>
                      <a:pt x="6285" y="1773"/>
                    </a:cubicBezTo>
                    <a:cubicBezTo>
                      <a:pt x="6257" y="1770"/>
                      <a:pt x="6189" y="1765"/>
                      <a:pt x="6094" y="1765"/>
                    </a:cubicBezTo>
                    <a:cubicBezTo>
                      <a:pt x="5916" y="1765"/>
                      <a:pt x="5641" y="1783"/>
                      <a:pt x="5356" y="1867"/>
                    </a:cubicBezTo>
                    <a:cubicBezTo>
                      <a:pt x="5377" y="1773"/>
                      <a:pt x="5389" y="1675"/>
                      <a:pt x="5389" y="1576"/>
                    </a:cubicBezTo>
                    <a:cubicBezTo>
                      <a:pt x="5396" y="785"/>
                      <a:pt x="4672" y="161"/>
                      <a:pt x="4552" y="64"/>
                    </a:cubicBezTo>
                    <a:cubicBezTo>
                      <a:pt x="4507" y="25"/>
                      <a:pt x="4449" y="1"/>
                      <a:pt x="43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7" name="Google Shape;507;p40"/>
          <p:cNvGrpSpPr/>
          <p:nvPr/>
        </p:nvGrpSpPr>
        <p:grpSpPr>
          <a:xfrm>
            <a:off x="4761972" y="1642125"/>
            <a:ext cx="424159" cy="345792"/>
            <a:chOff x="3960689" y="2699127"/>
            <a:chExt cx="376328" cy="306798"/>
          </a:xfrm>
        </p:grpSpPr>
        <p:sp>
          <p:nvSpPr>
            <p:cNvPr id="508" name="Google Shape;508;p40"/>
            <p:cNvSpPr/>
            <p:nvPr/>
          </p:nvSpPr>
          <p:spPr>
            <a:xfrm>
              <a:off x="3970923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2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7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7" y="4722"/>
                    <a:pt x="1399" y="5689"/>
                    <a:pt x="1748" y="5860"/>
                  </a:cubicBezTo>
                  <a:lnTo>
                    <a:pt x="1911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0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0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3971265" y="2877014"/>
              <a:ext cx="118591" cy="121642"/>
            </a:xfrm>
            <a:custGeom>
              <a:avLst/>
              <a:gdLst/>
              <a:ahLst/>
              <a:cxnLst/>
              <a:rect l="l" t="t" r="r" b="b"/>
              <a:pathLst>
                <a:path w="4160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6" y="4267"/>
                  </a:lnTo>
                  <a:cubicBezTo>
                    <a:pt x="4022" y="3307"/>
                    <a:pt x="4157" y="2369"/>
                    <a:pt x="4157" y="1934"/>
                  </a:cubicBezTo>
                  <a:cubicBezTo>
                    <a:pt x="4160" y="865"/>
                    <a:pt x="3227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4089485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4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2" y="839"/>
                    <a:pt x="350" y="840"/>
                    <a:pt x="338" y="843"/>
                  </a:cubicBezTo>
                  <a:cubicBezTo>
                    <a:pt x="1" y="923"/>
                    <a:pt x="74" y="2114"/>
                    <a:pt x="501" y="3507"/>
                  </a:cubicBezTo>
                  <a:cubicBezTo>
                    <a:pt x="879" y="4722"/>
                    <a:pt x="1399" y="5689"/>
                    <a:pt x="1749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8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9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80" y="923"/>
                    <a:pt x="3843" y="843"/>
                  </a:cubicBezTo>
                  <a:cubicBezTo>
                    <a:pt x="3831" y="840"/>
                    <a:pt x="3819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4089885" y="2877014"/>
              <a:ext cx="118563" cy="121642"/>
            </a:xfrm>
            <a:custGeom>
              <a:avLst/>
              <a:gdLst/>
              <a:ahLst/>
              <a:cxnLst/>
              <a:rect l="l" t="t" r="r" b="b"/>
              <a:pathLst>
                <a:path w="4159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8" y="4267"/>
                  </a:lnTo>
                  <a:cubicBezTo>
                    <a:pt x="4023" y="3307"/>
                    <a:pt x="4158" y="2369"/>
                    <a:pt x="4158" y="1934"/>
                  </a:cubicBezTo>
                  <a:cubicBezTo>
                    <a:pt x="4158" y="865"/>
                    <a:pt x="3229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4208077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8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9" y="4722"/>
                    <a:pt x="1400" y="5689"/>
                    <a:pt x="1748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4208447" y="2877014"/>
              <a:ext cx="118620" cy="121642"/>
            </a:xfrm>
            <a:custGeom>
              <a:avLst/>
              <a:gdLst/>
              <a:ahLst/>
              <a:cxnLst/>
              <a:rect l="l" t="t" r="r" b="b"/>
              <a:pathLst>
                <a:path w="4161" h="4267" extrusionOk="0">
                  <a:moveTo>
                    <a:pt x="2080" y="1"/>
                  </a:moveTo>
                  <a:cubicBezTo>
                    <a:pt x="932" y="1"/>
                    <a:pt x="1" y="865"/>
                    <a:pt x="1" y="1934"/>
                  </a:cubicBezTo>
                  <a:cubicBezTo>
                    <a:pt x="1" y="2369"/>
                    <a:pt x="136" y="3307"/>
                    <a:pt x="379" y="4267"/>
                  </a:cubicBezTo>
                  <a:lnTo>
                    <a:pt x="3778" y="4267"/>
                  </a:lnTo>
                  <a:cubicBezTo>
                    <a:pt x="4024" y="3307"/>
                    <a:pt x="4159" y="2369"/>
                    <a:pt x="4159" y="1934"/>
                  </a:cubicBezTo>
                  <a:cubicBezTo>
                    <a:pt x="4160" y="865"/>
                    <a:pt x="3230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0"/>
            <p:cNvGrpSpPr/>
            <p:nvPr/>
          </p:nvGrpSpPr>
          <p:grpSpPr>
            <a:xfrm>
              <a:off x="3960689" y="2699127"/>
              <a:ext cx="376328" cy="306798"/>
              <a:chOff x="3960689" y="2699127"/>
              <a:chExt cx="376328" cy="306798"/>
            </a:xfrm>
          </p:grpSpPr>
          <p:sp>
            <p:nvSpPr>
              <p:cNvPr id="515" name="Google Shape;515;p40"/>
              <p:cNvSpPr/>
              <p:nvPr/>
            </p:nvSpPr>
            <p:spPr>
              <a:xfrm>
                <a:off x="4021894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2" y="28"/>
                      <a:pt x="75" y="76"/>
                    </a:cubicBezTo>
                    <a:cubicBezTo>
                      <a:pt x="27" y="124"/>
                      <a:pt x="0" y="188"/>
                      <a:pt x="0" y="257"/>
                    </a:cubicBezTo>
                    <a:cubicBezTo>
                      <a:pt x="0" y="325"/>
                      <a:pt x="26" y="389"/>
                      <a:pt x="75" y="437"/>
                    </a:cubicBezTo>
                    <a:cubicBezTo>
                      <a:pt x="122" y="484"/>
                      <a:pt x="188" y="512"/>
                      <a:pt x="255" y="512"/>
                    </a:cubicBezTo>
                    <a:cubicBezTo>
                      <a:pt x="323" y="512"/>
                      <a:pt x="387" y="485"/>
                      <a:pt x="435" y="437"/>
                    </a:cubicBezTo>
                    <a:cubicBezTo>
                      <a:pt x="482" y="389"/>
                      <a:pt x="510" y="325"/>
                      <a:pt x="510" y="257"/>
                    </a:cubicBezTo>
                    <a:cubicBezTo>
                      <a:pt x="510" y="188"/>
                      <a:pt x="483" y="124"/>
                      <a:pt x="435" y="76"/>
                    </a:cubicBezTo>
                    <a:cubicBezTo>
                      <a:pt x="386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0"/>
              <p:cNvSpPr/>
              <p:nvPr/>
            </p:nvSpPr>
            <p:spPr>
              <a:xfrm>
                <a:off x="4140400" y="2942296"/>
                <a:ext cx="14539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513" extrusionOk="0">
                    <a:moveTo>
                      <a:pt x="255" y="1"/>
                    </a:moveTo>
                    <a:cubicBezTo>
                      <a:pt x="187" y="1"/>
                      <a:pt x="123" y="28"/>
                      <a:pt x="75" y="76"/>
                    </a:cubicBezTo>
                    <a:cubicBezTo>
                      <a:pt x="29" y="124"/>
                      <a:pt x="0" y="188"/>
                      <a:pt x="0" y="257"/>
                    </a:cubicBezTo>
                    <a:cubicBezTo>
                      <a:pt x="0" y="325"/>
                      <a:pt x="27" y="389"/>
                      <a:pt x="75" y="437"/>
                    </a:cubicBezTo>
                    <a:cubicBezTo>
                      <a:pt x="123" y="484"/>
                      <a:pt x="187" y="512"/>
                      <a:pt x="255" y="512"/>
                    </a:cubicBezTo>
                    <a:cubicBezTo>
                      <a:pt x="322" y="512"/>
                      <a:pt x="388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4" y="124"/>
                      <a:pt x="435" y="76"/>
                    </a:cubicBezTo>
                    <a:cubicBezTo>
                      <a:pt x="388" y="29"/>
                      <a:pt x="322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0"/>
              <p:cNvSpPr/>
              <p:nvPr/>
            </p:nvSpPr>
            <p:spPr>
              <a:xfrm>
                <a:off x="4258963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4" y="28"/>
                      <a:pt x="76" y="76"/>
                    </a:cubicBezTo>
                    <a:cubicBezTo>
                      <a:pt x="29" y="124"/>
                      <a:pt x="1" y="188"/>
                      <a:pt x="1" y="257"/>
                    </a:cubicBezTo>
                    <a:cubicBezTo>
                      <a:pt x="1" y="325"/>
                      <a:pt x="28" y="389"/>
                      <a:pt x="76" y="437"/>
                    </a:cubicBezTo>
                    <a:cubicBezTo>
                      <a:pt x="124" y="484"/>
                      <a:pt x="188" y="512"/>
                      <a:pt x="255" y="512"/>
                    </a:cubicBezTo>
                    <a:cubicBezTo>
                      <a:pt x="323" y="512"/>
                      <a:pt x="389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5" y="124"/>
                      <a:pt x="435" y="76"/>
                    </a:cubicBezTo>
                    <a:cubicBezTo>
                      <a:pt x="387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0"/>
              <p:cNvSpPr/>
              <p:nvPr/>
            </p:nvSpPr>
            <p:spPr>
              <a:xfrm>
                <a:off x="3960689" y="2699127"/>
                <a:ext cx="376328" cy="306798"/>
              </a:xfrm>
              <a:custGeom>
                <a:avLst/>
                <a:gdLst/>
                <a:ahLst/>
                <a:cxnLst/>
                <a:rect l="l" t="t" r="r" b="b"/>
                <a:pathLst>
                  <a:path w="13201" h="10762" extrusionOk="0">
                    <a:moveTo>
                      <a:pt x="4123" y="1367"/>
                    </a:moveTo>
                    <a:cubicBezTo>
                      <a:pt x="4152" y="1465"/>
                      <a:pt x="4179" y="1676"/>
                      <a:pt x="4141" y="2066"/>
                    </a:cubicBezTo>
                    <a:cubicBezTo>
                      <a:pt x="4096" y="2525"/>
                      <a:pt x="3973" y="3096"/>
                      <a:pt x="3796" y="3673"/>
                    </a:cubicBezTo>
                    <a:cubicBezTo>
                      <a:pt x="3606" y="4287"/>
                      <a:pt x="3393" y="4803"/>
                      <a:pt x="3194" y="5182"/>
                    </a:cubicBezTo>
                    <a:cubicBezTo>
                      <a:pt x="3290" y="4632"/>
                      <a:pt x="3342" y="3953"/>
                      <a:pt x="3342" y="3237"/>
                    </a:cubicBezTo>
                    <a:cubicBezTo>
                      <a:pt x="3342" y="3076"/>
                      <a:pt x="3341" y="2916"/>
                      <a:pt x="3335" y="2761"/>
                    </a:cubicBezTo>
                    <a:cubicBezTo>
                      <a:pt x="3676" y="1895"/>
                      <a:pt x="3979" y="1484"/>
                      <a:pt x="4123" y="1367"/>
                    </a:cubicBezTo>
                    <a:close/>
                    <a:moveTo>
                      <a:pt x="8278" y="1367"/>
                    </a:moveTo>
                    <a:cubicBezTo>
                      <a:pt x="8305" y="1465"/>
                      <a:pt x="8332" y="1676"/>
                      <a:pt x="8295" y="2066"/>
                    </a:cubicBezTo>
                    <a:cubicBezTo>
                      <a:pt x="8250" y="2525"/>
                      <a:pt x="8128" y="3096"/>
                      <a:pt x="7950" y="3673"/>
                    </a:cubicBezTo>
                    <a:cubicBezTo>
                      <a:pt x="7760" y="4287"/>
                      <a:pt x="7547" y="4803"/>
                      <a:pt x="7347" y="5182"/>
                    </a:cubicBezTo>
                    <a:cubicBezTo>
                      <a:pt x="7443" y="4632"/>
                      <a:pt x="7496" y="3953"/>
                      <a:pt x="7496" y="3237"/>
                    </a:cubicBezTo>
                    <a:cubicBezTo>
                      <a:pt x="7496" y="3076"/>
                      <a:pt x="7494" y="2916"/>
                      <a:pt x="7488" y="2761"/>
                    </a:cubicBezTo>
                    <a:cubicBezTo>
                      <a:pt x="7830" y="1895"/>
                      <a:pt x="8133" y="1484"/>
                      <a:pt x="8278" y="1367"/>
                    </a:cubicBezTo>
                    <a:close/>
                    <a:moveTo>
                      <a:pt x="12441" y="1367"/>
                    </a:moveTo>
                    <a:cubicBezTo>
                      <a:pt x="12469" y="1465"/>
                      <a:pt x="12495" y="1676"/>
                      <a:pt x="12457" y="2066"/>
                    </a:cubicBezTo>
                    <a:cubicBezTo>
                      <a:pt x="12412" y="2525"/>
                      <a:pt x="12291" y="3096"/>
                      <a:pt x="12112" y="3673"/>
                    </a:cubicBezTo>
                    <a:cubicBezTo>
                      <a:pt x="11924" y="4287"/>
                      <a:pt x="11711" y="4803"/>
                      <a:pt x="11511" y="5182"/>
                    </a:cubicBezTo>
                    <a:cubicBezTo>
                      <a:pt x="11607" y="4632"/>
                      <a:pt x="11660" y="3953"/>
                      <a:pt x="11660" y="3237"/>
                    </a:cubicBezTo>
                    <a:cubicBezTo>
                      <a:pt x="11660" y="3076"/>
                      <a:pt x="11657" y="2916"/>
                      <a:pt x="11652" y="2761"/>
                    </a:cubicBezTo>
                    <a:cubicBezTo>
                      <a:pt x="11993" y="1895"/>
                      <a:pt x="12297" y="1484"/>
                      <a:pt x="12441" y="1367"/>
                    </a:cubicBezTo>
                    <a:close/>
                    <a:moveTo>
                      <a:pt x="777" y="1369"/>
                    </a:moveTo>
                    <a:cubicBezTo>
                      <a:pt x="923" y="1489"/>
                      <a:pt x="1236" y="1916"/>
                      <a:pt x="1579" y="2788"/>
                    </a:cubicBezTo>
                    <a:cubicBezTo>
                      <a:pt x="1575" y="2935"/>
                      <a:pt x="1572" y="3085"/>
                      <a:pt x="1572" y="3237"/>
                    </a:cubicBezTo>
                    <a:cubicBezTo>
                      <a:pt x="1572" y="3968"/>
                      <a:pt x="1626" y="4659"/>
                      <a:pt x="1725" y="5214"/>
                    </a:cubicBezTo>
                    <a:cubicBezTo>
                      <a:pt x="1527" y="4845"/>
                      <a:pt x="1305" y="4325"/>
                      <a:pt x="1106" y="3673"/>
                    </a:cubicBezTo>
                    <a:cubicBezTo>
                      <a:pt x="929" y="3094"/>
                      <a:pt x="806" y="2525"/>
                      <a:pt x="761" y="2066"/>
                    </a:cubicBezTo>
                    <a:cubicBezTo>
                      <a:pt x="723" y="1678"/>
                      <a:pt x="749" y="1466"/>
                      <a:pt x="777" y="1369"/>
                    </a:cubicBezTo>
                    <a:close/>
                    <a:moveTo>
                      <a:pt x="4931" y="1369"/>
                    </a:moveTo>
                    <a:cubicBezTo>
                      <a:pt x="5078" y="1489"/>
                      <a:pt x="5390" y="1916"/>
                      <a:pt x="5733" y="2788"/>
                    </a:cubicBezTo>
                    <a:cubicBezTo>
                      <a:pt x="5730" y="2935"/>
                      <a:pt x="5725" y="3085"/>
                      <a:pt x="5725" y="3237"/>
                    </a:cubicBezTo>
                    <a:cubicBezTo>
                      <a:pt x="5725" y="3967"/>
                      <a:pt x="5779" y="4659"/>
                      <a:pt x="5880" y="5214"/>
                    </a:cubicBezTo>
                    <a:cubicBezTo>
                      <a:pt x="5680" y="4844"/>
                      <a:pt x="5460" y="4325"/>
                      <a:pt x="5259" y="3673"/>
                    </a:cubicBezTo>
                    <a:cubicBezTo>
                      <a:pt x="5081" y="3094"/>
                      <a:pt x="4959" y="2523"/>
                      <a:pt x="4915" y="2066"/>
                    </a:cubicBezTo>
                    <a:cubicBezTo>
                      <a:pt x="4877" y="1678"/>
                      <a:pt x="4903" y="1465"/>
                      <a:pt x="4931" y="1369"/>
                    </a:cubicBezTo>
                    <a:close/>
                    <a:moveTo>
                      <a:pt x="9095" y="1369"/>
                    </a:moveTo>
                    <a:cubicBezTo>
                      <a:pt x="9240" y="1489"/>
                      <a:pt x="9554" y="1916"/>
                      <a:pt x="9897" y="2788"/>
                    </a:cubicBezTo>
                    <a:cubicBezTo>
                      <a:pt x="9893" y="2935"/>
                      <a:pt x="9890" y="3085"/>
                      <a:pt x="9890" y="3237"/>
                    </a:cubicBezTo>
                    <a:cubicBezTo>
                      <a:pt x="9890" y="3967"/>
                      <a:pt x="9943" y="4659"/>
                      <a:pt x="10042" y="5214"/>
                    </a:cubicBezTo>
                    <a:cubicBezTo>
                      <a:pt x="9845" y="4844"/>
                      <a:pt x="9623" y="4325"/>
                      <a:pt x="9422" y="3673"/>
                    </a:cubicBezTo>
                    <a:cubicBezTo>
                      <a:pt x="9245" y="3094"/>
                      <a:pt x="9122" y="2523"/>
                      <a:pt x="9077" y="2066"/>
                    </a:cubicBezTo>
                    <a:cubicBezTo>
                      <a:pt x="9040" y="1678"/>
                      <a:pt x="9067" y="1465"/>
                      <a:pt x="9095" y="1369"/>
                    </a:cubicBezTo>
                    <a:close/>
                    <a:moveTo>
                      <a:pt x="2456" y="554"/>
                    </a:moveTo>
                    <a:cubicBezTo>
                      <a:pt x="2516" y="660"/>
                      <a:pt x="2606" y="892"/>
                      <a:pt x="2684" y="1330"/>
                    </a:cubicBezTo>
                    <a:cubicBezTo>
                      <a:pt x="2780" y="1858"/>
                      <a:pt x="2832" y="2534"/>
                      <a:pt x="2832" y="3235"/>
                    </a:cubicBezTo>
                    <a:cubicBezTo>
                      <a:pt x="2832" y="3935"/>
                      <a:pt x="2780" y="4614"/>
                      <a:pt x="2684" y="5140"/>
                    </a:cubicBezTo>
                    <a:cubicBezTo>
                      <a:pt x="2606" y="5575"/>
                      <a:pt x="2516" y="5807"/>
                      <a:pt x="2456" y="5915"/>
                    </a:cubicBezTo>
                    <a:cubicBezTo>
                      <a:pt x="2396" y="5809"/>
                      <a:pt x="2306" y="5576"/>
                      <a:pt x="2227" y="5140"/>
                    </a:cubicBezTo>
                    <a:cubicBezTo>
                      <a:pt x="2132" y="4613"/>
                      <a:pt x="2080" y="3935"/>
                      <a:pt x="2080" y="3235"/>
                    </a:cubicBezTo>
                    <a:cubicBezTo>
                      <a:pt x="2080" y="2534"/>
                      <a:pt x="2132" y="1858"/>
                      <a:pt x="2227" y="1330"/>
                    </a:cubicBezTo>
                    <a:cubicBezTo>
                      <a:pt x="2306" y="895"/>
                      <a:pt x="2396" y="663"/>
                      <a:pt x="2456" y="554"/>
                    </a:cubicBezTo>
                    <a:close/>
                    <a:moveTo>
                      <a:pt x="6610" y="554"/>
                    </a:moveTo>
                    <a:cubicBezTo>
                      <a:pt x="6670" y="660"/>
                      <a:pt x="6760" y="892"/>
                      <a:pt x="6839" y="1330"/>
                    </a:cubicBezTo>
                    <a:cubicBezTo>
                      <a:pt x="6934" y="1858"/>
                      <a:pt x="6986" y="2534"/>
                      <a:pt x="6986" y="3235"/>
                    </a:cubicBezTo>
                    <a:cubicBezTo>
                      <a:pt x="6986" y="3935"/>
                      <a:pt x="6934" y="4614"/>
                      <a:pt x="6839" y="5140"/>
                    </a:cubicBezTo>
                    <a:cubicBezTo>
                      <a:pt x="6760" y="5575"/>
                      <a:pt x="6670" y="5807"/>
                      <a:pt x="6610" y="5915"/>
                    </a:cubicBezTo>
                    <a:cubicBezTo>
                      <a:pt x="6550" y="5809"/>
                      <a:pt x="6460" y="5576"/>
                      <a:pt x="6382" y="5140"/>
                    </a:cubicBezTo>
                    <a:cubicBezTo>
                      <a:pt x="6286" y="4613"/>
                      <a:pt x="6234" y="3935"/>
                      <a:pt x="6234" y="3235"/>
                    </a:cubicBezTo>
                    <a:cubicBezTo>
                      <a:pt x="6234" y="2534"/>
                      <a:pt x="6286" y="1858"/>
                      <a:pt x="6382" y="1330"/>
                    </a:cubicBezTo>
                    <a:cubicBezTo>
                      <a:pt x="6460" y="895"/>
                      <a:pt x="6550" y="663"/>
                      <a:pt x="6610" y="554"/>
                    </a:cubicBezTo>
                    <a:close/>
                    <a:moveTo>
                      <a:pt x="10774" y="554"/>
                    </a:moveTo>
                    <a:cubicBezTo>
                      <a:pt x="10832" y="660"/>
                      <a:pt x="10924" y="892"/>
                      <a:pt x="11002" y="1330"/>
                    </a:cubicBezTo>
                    <a:cubicBezTo>
                      <a:pt x="11098" y="1858"/>
                      <a:pt x="11150" y="2534"/>
                      <a:pt x="11150" y="3235"/>
                    </a:cubicBezTo>
                    <a:cubicBezTo>
                      <a:pt x="11150" y="3935"/>
                      <a:pt x="11098" y="4614"/>
                      <a:pt x="11002" y="5140"/>
                    </a:cubicBezTo>
                    <a:cubicBezTo>
                      <a:pt x="10924" y="5575"/>
                      <a:pt x="10832" y="5807"/>
                      <a:pt x="10774" y="5915"/>
                    </a:cubicBezTo>
                    <a:cubicBezTo>
                      <a:pt x="10714" y="5809"/>
                      <a:pt x="10624" y="5576"/>
                      <a:pt x="10545" y="5140"/>
                    </a:cubicBezTo>
                    <a:cubicBezTo>
                      <a:pt x="10449" y="4613"/>
                      <a:pt x="10396" y="3935"/>
                      <a:pt x="10396" y="3235"/>
                    </a:cubicBezTo>
                    <a:cubicBezTo>
                      <a:pt x="10396" y="2534"/>
                      <a:pt x="10449" y="1858"/>
                      <a:pt x="10545" y="1330"/>
                    </a:cubicBezTo>
                    <a:cubicBezTo>
                      <a:pt x="10624" y="895"/>
                      <a:pt x="10714" y="663"/>
                      <a:pt x="10774" y="554"/>
                    </a:cubicBezTo>
                    <a:close/>
                    <a:moveTo>
                      <a:pt x="8686" y="2839"/>
                    </a:moveTo>
                    <a:cubicBezTo>
                      <a:pt x="8755" y="3177"/>
                      <a:pt x="8843" y="3515"/>
                      <a:pt x="8938" y="3821"/>
                    </a:cubicBezTo>
                    <a:cubicBezTo>
                      <a:pt x="9187" y="4632"/>
                      <a:pt x="9593" y="5614"/>
                      <a:pt x="10018" y="6091"/>
                    </a:cubicBezTo>
                    <a:cubicBezTo>
                      <a:pt x="9440" y="6273"/>
                      <a:pt x="8963" y="6666"/>
                      <a:pt x="8687" y="7170"/>
                    </a:cubicBezTo>
                    <a:cubicBezTo>
                      <a:pt x="8578" y="6966"/>
                      <a:pt x="8431" y="6776"/>
                      <a:pt x="8251" y="6609"/>
                    </a:cubicBezTo>
                    <a:cubicBezTo>
                      <a:pt x="7995" y="6369"/>
                      <a:pt x="7688" y="6196"/>
                      <a:pt x="7353" y="6089"/>
                    </a:cubicBezTo>
                    <a:cubicBezTo>
                      <a:pt x="7784" y="5611"/>
                      <a:pt x="8191" y="4620"/>
                      <a:pt x="8436" y="3821"/>
                    </a:cubicBezTo>
                    <a:cubicBezTo>
                      <a:pt x="8528" y="3515"/>
                      <a:pt x="8617" y="3175"/>
                      <a:pt x="8686" y="2839"/>
                    </a:cubicBezTo>
                    <a:close/>
                    <a:moveTo>
                      <a:pt x="4528" y="2860"/>
                    </a:moveTo>
                    <a:cubicBezTo>
                      <a:pt x="4595" y="3190"/>
                      <a:pt x="4684" y="3521"/>
                      <a:pt x="4775" y="3821"/>
                    </a:cubicBezTo>
                    <a:cubicBezTo>
                      <a:pt x="5025" y="4632"/>
                      <a:pt x="5432" y="5617"/>
                      <a:pt x="5857" y="6092"/>
                    </a:cubicBezTo>
                    <a:cubicBezTo>
                      <a:pt x="5280" y="6278"/>
                      <a:pt x="4804" y="6668"/>
                      <a:pt x="4531" y="7171"/>
                    </a:cubicBezTo>
                    <a:cubicBezTo>
                      <a:pt x="4420" y="6968"/>
                      <a:pt x="4273" y="6779"/>
                      <a:pt x="4093" y="6611"/>
                    </a:cubicBezTo>
                    <a:cubicBezTo>
                      <a:pt x="3837" y="6374"/>
                      <a:pt x="3531" y="6197"/>
                      <a:pt x="3200" y="6092"/>
                    </a:cubicBezTo>
                    <a:cubicBezTo>
                      <a:pt x="3627" y="5612"/>
                      <a:pt x="4036" y="4620"/>
                      <a:pt x="4280" y="3821"/>
                    </a:cubicBezTo>
                    <a:cubicBezTo>
                      <a:pt x="4373" y="3521"/>
                      <a:pt x="4460" y="3190"/>
                      <a:pt x="4528" y="2860"/>
                    </a:cubicBezTo>
                    <a:close/>
                    <a:moveTo>
                      <a:pt x="2465" y="6482"/>
                    </a:moveTo>
                    <a:cubicBezTo>
                      <a:pt x="2952" y="6485"/>
                      <a:pt x="3410" y="6662"/>
                      <a:pt x="3753" y="6979"/>
                    </a:cubicBezTo>
                    <a:cubicBezTo>
                      <a:pt x="4093" y="7297"/>
                      <a:pt x="4280" y="7718"/>
                      <a:pt x="4280" y="8164"/>
                    </a:cubicBezTo>
                    <a:cubicBezTo>
                      <a:pt x="4280" y="8260"/>
                      <a:pt x="4273" y="8384"/>
                      <a:pt x="4261" y="8528"/>
                    </a:cubicBezTo>
                    <a:lnTo>
                      <a:pt x="3182" y="8528"/>
                    </a:lnTo>
                    <a:cubicBezTo>
                      <a:pt x="3054" y="8528"/>
                      <a:pt x="2942" y="8618"/>
                      <a:pt x="2922" y="8744"/>
                    </a:cubicBezTo>
                    <a:cubicBezTo>
                      <a:pt x="2900" y="8901"/>
                      <a:pt x="3021" y="9033"/>
                      <a:pt x="3173" y="9033"/>
                    </a:cubicBezTo>
                    <a:lnTo>
                      <a:pt x="4218" y="9033"/>
                    </a:lnTo>
                    <a:cubicBezTo>
                      <a:pt x="4162" y="9393"/>
                      <a:pt x="4083" y="9815"/>
                      <a:pt x="3975" y="10252"/>
                    </a:cubicBezTo>
                    <a:lnTo>
                      <a:pt x="947" y="10252"/>
                    </a:lnTo>
                    <a:lnTo>
                      <a:pt x="947" y="10237"/>
                    </a:lnTo>
                    <a:lnTo>
                      <a:pt x="948" y="10237"/>
                    </a:lnTo>
                    <a:cubicBezTo>
                      <a:pt x="920" y="10123"/>
                      <a:pt x="893" y="10009"/>
                      <a:pt x="870" y="9898"/>
                    </a:cubicBezTo>
                    <a:lnTo>
                      <a:pt x="1527" y="9898"/>
                    </a:lnTo>
                    <a:cubicBezTo>
                      <a:pt x="1654" y="9898"/>
                      <a:pt x="1767" y="9808"/>
                      <a:pt x="1785" y="9682"/>
                    </a:cubicBezTo>
                    <a:cubicBezTo>
                      <a:pt x="1807" y="9525"/>
                      <a:pt x="1686" y="9391"/>
                      <a:pt x="1534" y="9391"/>
                    </a:cubicBezTo>
                    <a:lnTo>
                      <a:pt x="806" y="9391"/>
                    </a:lnTo>
                    <a:cubicBezTo>
                      <a:pt x="794" y="9391"/>
                      <a:pt x="783" y="9391"/>
                      <a:pt x="773" y="9393"/>
                    </a:cubicBezTo>
                    <a:cubicBezTo>
                      <a:pt x="678" y="8862"/>
                      <a:pt x="628" y="8414"/>
                      <a:pt x="628" y="8161"/>
                    </a:cubicBezTo>
                    <a:cubicBezTo>
                      <a:pt x="628" y="7958"/>
                      <a:pt x="667" y="7765"/>
                      <a:pt x="738" y="7585"/>
                    </a:cubicBezTo>
                    <a:cubicBezTo>
                      <a:pt x="753" y="7588"/>
                      <a:pt x="768" y="7590"/>
                      <a:pt x="783" y="7590"/>
                    </a:cubicBezTo>
                    <a:lnTo>
                      <a:pt x="1890" y="7590"/>
                    </a:lnTo>
                    <a:cubicBezTo>
                      <a:pt x="2017" y="7590"/>
                      <a:pt x="2129" y="7500"/>
                      <a:pt x="2149" y="7374"/>
                    </a:cubicBezTo>
                    <a:cubicBezTo>
                      <a:pt x="2171" y="7216"/>
                      <a:pt x="2050" y="7083"/>
                      <a:pt x="1897" y="7083"/>
                    </a:cubicBezTo>
                    <a:lnTo>
                      <a:pt x="1053" y="7083"/>
                    </a:lnTo>
                    <a:cubicBezTo>
                      <a:pt x="1388" y="6716"/>
                      <a:pt x="1888" y="6482"/>
                      <a:pt x="2449" y="6482"/>
                    </a:cubicBezTo>
                    <a:close/>
                    <a:moveTo>
                      <a:pt x="4531" y="10001"/>
                    </a:moveTo>
                    <a:cubicBezTo>
                      <a:pt x="4549" y="10084"/>
                      <a:pt x="4568" y="10168"/>
                      <a:pt x="4586" y="10252"/>
                    </a:cubicBezTo>
                    <a:lnTo>
                      <a:pt x="4474" y="10252"/>
                    </a:lnTo>
                    <a:cubicBezTo>
                      <a:pt x="4493" y="10168"/>
                      <a:pt x="4511" y="10084"/>
                      <a:pt x="4531" y="10001"/>
                    </a:cubicBezTo>
                    <a:close/>
                    <a:moveTo>
                      <a:pt x="8687" y="10001"/>
                    </a:moveTo>
                    <a:cubicBezTo>
                      <a:pt x="8707" y="10084"/>
                      <a:pt x="8725" y="10168"/>
                      <a:pt x="8744" y="10252"/>
                    </a:cubicBezTo>
                    <a:lnTo>
                      <a:pt x="8632" y="10252"/>
                    </a:lnTo>
                    <a:cubicBezTo>
                      <a:pt x="8653" y="10168"/>
                      <a:pt x="8671" y="10084"/>
                      <a:pt x="8687" y="10001"/>
                    </a:cubicBezTo>
                    <a:close/>
                    <a:moveTo>
                      <a:pt x="6619" y="6482"/>
                    </a:moveTo>
                    <a:cubicBezTo>
                      <a:pt x="7109" y="6483"/>
                      <a:pt x="7566" y="6662"/>
                      <a:pt x="7909" y="6982"/>
                    </a:cubicBezTo>
                    <a:cubicBezTo>
                      <a:pt x="8251" y="7299"/>
                      <a:pt x="8439" y="7720"/>
                      <a:pt x="8439" y="8167"/>
                    </a:cubicBezTo>
                    <a:cubicBezTo>
                      <a:pt x="8439" y="8261"/>
                      <a:pt x="8431" y="8386"/>
                      <a:pt x="8418" y="8529"/>
                    </a:cubicBezTo>
                    <a:lnTo>
                      <a:pt x="7338" y="8529"/>
                    </a:lnTo>
                    <a:cubicBezTo>
                      <a:pt x="7211" y="8529"/>
                      <a:pt x="7098" y="8619"/>
                      <a:pt x="7080" y="8745"/>
                    </a:cubicBezTo>
                    <a:cubicBezTo>
                      <a:pt x="7058" y="8903"/>
                      <a:pt x="7179" y="9036"/>
                      <a:pt x="7331" y="9036"/>
                    </a:cubicBezTo>
                    <a:lnTo>
                      <a:pt x="8374" y="9036"/>
                    </a:lnTo>
                    <a:cubicBezTo>
                      <a:pt x="8320" y="9396"/>
                      <a:pt x="8239" y="9817"/>
                      <a:pt x="8133" y="10253"/>
                    </a:cubicBezTo>
                    <a:lnTo>
                      <a:pt x="5105" y="10253"/>
                    </a:lnTo>
                    <a:lnTo>
                      <a:pt x="5105" y="10237"/>
                    </a:lnTo>
                    <a:lnTo>
                      <a:pt x="5108" y="10237"/>
                    </a:lnTo>
                    <a:cubicBezTo>
                      <a:pt x="5079" y="10123"/>
                      <a:pt x="5052" y="10009"/>
                      <a:pt x="5030" y="9898"/>
                    </a:cubicBezTo>
                    <a:lnTo>
                      <a:pt x="5686" y="9898"/>
                    </a:lnTo>
                    <a:cubicBezTo>
                      <a:pt x="5814" y="9898"/>
                      <a:pt x="5926" y="9808"/>
                      <a:pt x="5944" y="9682"/>
                    </a:cubicBezTo>
                    <a:cubicBezTo>
                      <a:pt x="5967" y="9525"/>
                      <a:pt x="5845" y="9391"/>
                      <a:pt x="5694" y="9391"/>
                    </a:cubicBezTo>
                    <a:lnTo>
                      <a:pt x="4962" y="9391"/>
                    </a:lnTo>
                    <a:cubicBezTo>
                      <a:pt x="4952" y="9391"/>
                      <a:pt x="4940" y="9391"/>
                      <a:pt x="4931" y="9393"/>
                    </a:cubicBezTo>
                    <a:cubicBezTo>
                      <a:pt x="4835" y="8862"/>
                      <a:pt x="4786" y="8414"/>
                      <a:pt x="4786" y="8161"/>
                    </a:cubicBezTo>
                    <a:cubicBezTo>
                      <a:pt x="4786" y="7958"/>
                      <a:pt x="4825" y="7765"/>
                      <a:pt x="4895" y="7585"/>
                    </a:cubicBezTo>
                    <a:cubicBezTo>
                      <a:pt x="4910" y="7588"/>
                      <a:pt x="4925" y="7590"/>
                      <a:pt x="4940" y="7590"/>
                    </a:cubicBezTo>
                    <a:lnTo>
                      <a:pt x="6048" y="7590"/>
                    </a:lnTo>
                    <a:cubicBezTo>
                      <a:pt x="6175" y="7590"/>
                      <a:pt x="6288" y="7500"/>
                      <a:pt x="6307" y="7374"/>
                    </a:cubicBezTo>
                    <a:cubicBezTo>
                      <a:pt x="6330" y="7216"/>
                      <a:pt x="6207" y="7083"/>
                      <a:pt x="6055" y="7083"/>
                    </a:cubicBezTo>
                    <a:lnTo>
                      <a:pt x="5210" y="7083"/>
                    </a:lnTo>
                    <a:cubicBezTo>
                      <a:pt x="5544" y="6717"/>
                      <a:pt x="6045" y="6483"/>
                      <a:pt x="6602" y="6482"/>
                    </a:cubicBezTo>
                    <a:close/>
                    <a:moveTo>
                      <a:pt x="10783" y="6482"/>
                    </a:moveTo>
                    <a:cubicBezTo>
                      <a:pt x="11270" y="6485"/>
                      <a:pt x="11727" y="6662"/>
                      <a:pt x="12070" y="6982"/>
                    </a:cubicBezTo>
                    <a:cubicBezTo>
                      <a:pt x="12411" y="7299"/>
                      <a:pt x="12598" y="7720"/>
                      <a:pt x="12598" y="8167"/>
                    </a:cubicBezTo>
                    <a:cubicBezTo>
                      <a:pt x="12598" y="8261"/>
                      <a:pt x="12591" y="8386"/>
                      <a:pt x="12577" y="8529"/>
                    </a:cubicBezTo>
                    <a:lnTo>
                      <a:pt x="11498" y="8529"/>
                    </a:lnTo>
                    <a:cubicBezTo>
                      <a:pt x="11370" y="8529"/>
                      <a:pt x="11258" y="8619"/>
                      <a:pt x="11240" y="8745"/>
                    </a:cubicBezTo>
                    <a:cubicBezTo>
                      <a:pt x="11218" y="8903"/>
                      <a:pt x="11339" y="9036"/>
                      <a:pt x="11490" y="9036"/>
                    </a:cubicBezTo>
                    <a:lnTo>
                      <a:pt x="12537" y="9036"/>
                    </a:lnTo>
                    <a:cubicBezTo>
                      <a:pt x="12481" y="9396"/>
                      <a:pt x="12402" y="9817"/>
                      <a:pt x="12294" y="10253"/>
                    </a:cubicBezTo>
                    <a:lnTo>
                      <a:pt x="9266" y="10253"/>
                    </a:lnTo>
                    <a:lnTo>
                      <a:pt x="9266" y="10237"/>
                    </a:lnTo>
                    <a:lnTo>
                      <a:pt x="9267" y="10237"/>
                    </a:lnTo>
                    <a:cubicBezTo>
                      <a:pt x="9239" y="10123"/>
                      <a:pt x="9212" y="10009"/>
                      <a:pt x="9190" y="9898"/>
                    </a:cubicBezTo>
                    <a:lnTo>
                      <a:pt x="9846" y="9898"/>
                    </a:lnTo>
                    <a:cubicBezTo>
                      <a:pt x="9973" y="9898"/>
                      <a:pt x="10086" y="9808"/>
                      <a:pt x="10104" y="9682"/>
                    </a:cubicBezTo>
                    <a:cubicBezTo>
                      <a:pt x="10126" y="9525"/>
                      <a:pt x="10005" y="9391"/>
                      <a:pt x="9854" y="9391"/>
                    </a:cubicBezTo>
                    <a:lnTo>
                      <a:pt x="9122" y="9391"/>
                    </a:lnTo>
                    <a:cubicBezTo>
                      <a:pt x="9112" y="9391"/>
                      <a:pt x="9100" y="9391"/>
                      <a:pt x="9091" y="9393"/>
                    </a:cubicBezTo>
                    <a:cubicBezTo>
                      <a:pt x="8995" y="8862"/>
                      <a:pt x="8945" y="8414"/>
                      <a:pt x="8945" y="8161"/>
                    </a:cubicBezTo>
                    <a:cubicBezTo>
                      <a:pt x="8945" y="7958"/>
                      <a:pt x="8984" y="7765"/>
                      <a:pt x="9055" y="7585"/>
                    </a:cubicBezTo>
                    <a:cubicBezTo>
                      <a:pt x="9070" y="7588"/>
                      <a:pt x="9085" y="7590"/>
                      <a:pt x="9100" y="7590"/>
                    </a:cubicBezTo>
                    <a:lnTo>
                      <a:pt x="10207" y="7590"/>
                    </a:lnTo>
                    <a:cubicBezTo>
                      <a:pt x="10335" y="7590"/>
                      <a:pt x="10447" y="7500"/>
                      <a:pt x="10467" y="7374"/>
                    </a:cubicBezTo>
                    <a:cubicBezTo>
                      <a:pt x="10489" y="7216"/>
                      <a:pt x="10366" y="7083"/>
                      <a:pt x="10215" y="7083"/>
                    </a:cubicBezTo>
                    <a:lnTo>
                      <a:pt x="9369" y="7083"/>
                    </a:lnTo>
                    <a:cubicBezTo>
                      <a:pt x="9705" y="6716"/>
                      <a:pt x="10206" y="6482"/>
                      <a:pt x="10766" y="6482"/>
                    </a:cubicBezTo>
                    <a:close/>
                    <a:moveTo>
                      <a:pt x="2452" y="0"/>
                    </a:moveTo>
                    <a:cubicBezTo>
                      <a:pt x="2134" y="0"/>
                      <a:pt x="1912" y="344"/>
                      <a:pt x="1756" y="1078"/>
                    </a:cubicBezTo>
                    <a:cubicBezTo>
                      <a:pt x="1714" y="1281"/>
                      <a:pt x="1678" y="1505"/>
                      <a:pt x="1650" y="1747"/>
                    </a:cubicBezTo>
                    <a:cubicBezTo>
                      <a:pt x="1575" y="1610"/>
                      <a:pt x="1501" y="1484"/>
                      <a:pt x="1426" y="1376"/>
                    </a:cubicBezTo>
                    <a:cubicBezTo>
                      <a:pt x="1333" y="1238"/>
                      <a:pt x="1064" y="839"/>
                      <a:pt x="732" y="839"/>
                    </a:cubicBezTo>
                    <a:cubicBezTo>
                      <a:pt x="700" y="839"/>
                      <a:pt x="669" y="843"/>
                      <a:pt x="637" y="850"/>
                    </a:cubicBezTo>
                    <a:cubicBezTo>
                      <a:pt x="554" y="868"/>
                      <a:pt x="440" y="922"/>
                      <a:pt x="353" y="1071"/>
                    </a:cubicBezTo>
                    <a:cubicBezTo>
                      <a:pt x="73" y="1562"/>
                      <a:pt x="317" y="2866"/>
                      <a:pt x="614" y="3833"/>
                    </a:cubicBezTo>
                    <a:cubicBezTo>
                      <a:pt x="863" y="4644"/>
                      <a:pt x="1269" y="5626"/>
                      <a:pt x="1695" y="6101"/>
                    </a:cubicBezTo>
                    <a:cubicBezTo>
                      <a:pt x="774" y="6393"/>
                      <a:pt x="112" y="7213"/>
                      <a:pt x="112" y="8174"/>
                    </a:cubicBezTo>
                    <a:cubicBezTo>
                      <a:pt x="112" y="8555"/>
                      <a:pt x="209" y="9342"/>
                      <a:pt x="421" y="10253"/>
                    </a:cubicBezTo>
                    <a:lnTo>
                      <a:pt x="284" y="10253"/>
                    </a:lnTo>
                    <a:cubicBezTo>
                      <a:pt x="254" y="10253"/>
                      <a:pt x="226" y="10265"/>
                      <a:pt x="205" y="10288"/>
                    </a:cubicBezTo>
                    <a:cubicBezTo>
                      <a:pt x="1" y="10505"/>
                      <a:pt x="151" y="10761"/>
                      <a:pt x="361" y="10761"/>
                    </a:cubicBezTo>
                    <a:lnTo>
                      <a:pt x="12839" y="10761"/>
                    </a:lnTo>
                    <a:cubicBezTo>
                      <a:pt x="13049" y="10761"/>
                      <a:pt x="13201" y="10505"/>
                      <a:pt x="12995" y="10288"/>
                    </a:cubicBezTo>
                    <a:cubicBezTo>
                      <a:pt x="12982" y="10265"/>
                      <a:pt x="12955" y="10252"/>
                      <a:pt x="12925" y="10252"/>
                    </a:cubicBezTo>
                    <a:lnTo>
                      <a:pt x="12790" y="10252"/>
                    </a:lnTo>
                    <a:cubicBezTo>
                      <a:pt x="13001" y="9340"/>
                      <a:pt x="13100" y="8552"/>
                      <a:pt x="13100" y="8174"/>
                    </a:cubicBezTo>
                    <a:cubicBezTo>
                      <a:pt x="13100" y="7585"/>
                      <a:pt x="12854" y="7035"/>
                      <a:pt x="12411" y="6621"/>
                    </a:cubicBezTo>
                    <a:cubicBezTo>
                      <a:pt x="12154" y="6383"/>
                      <a:pt x="11849" y="6206"/>
                      <a:pt x="11517" y="6101"/>
                    </a:cubicBezTo>
                    <a:cubicBezTo>
                      <a:pt x="11945" y="5624"/>
                      <a:pt x="12352" y="4631"/>
                      <a:pt x="12598" y="3833"/>
                    </a:cubicBezTo>
                    <a:cubicBezTo>
                      <a:pt x="12895" y="2866"/>
                      <a:pt x="13142" y="1562"/>
                      <a:pt x="12859" y="1071"/>
                    </a:cubicBezTo>
                    <a:cubicBezTo>
                      <a:pt x="12772" y="922"/>
                      <a:pt x="12658" y="868"/>
                      <a:pt x="12576" y="850"/>
                    </a:cubicBezTo>
                    <a:cubicBezTo>
                      <a:pt x="12544" y="843"/>
                      <a:pt x="12512" y="839"/>
                      <a:pt x="12481" y="839"/>
                    </a:cubicBezTo>
                    <a:cubicBezTo>
                      <a:pt x="12155" y="839"/>
                      <a:pt x="11889" y="1226"/>
                      <a:pt x="11796" y="1361"/>
                    </a:cubicBezTo>
                    <a:cubicBezTo>
                      <a:pt x="11721" y="1469"/>
                      <a:pt x="11646" y="1594"/>
                      <a:pt x="11571" y="1730"/>
                    </a:cubicBezTo>
                    <a:cubicBezTo>
                      <a:pt x="11543" y="1496"/>
                      <a:pt x="11507" y="1278"/>
                      <a:pt x="11466" y="1078"/>
                    </a:cubicBezTo>
                    <a:cubicBezTo>
                      <a:pt x="11311" y="342"/>
                      <a:pt x="11092" y="0"/>
                      <a:pt x="10771" y="0"/>
                    </a:cubicBezTo>
                    <a:cubicBezTo>
                      <a:pt x="10453" y="0"/>
                      <a:pt x="10231" y="344"/>
                      <a:pt x="10075" y="1078"/>
                    </a:cubicBezTo>
                    <a:cubicBezTo>
                      <a:pt x="10033" y="1281"/>
                      <a:pt x="9997" y="1505"/>
                      <a:pt x="9969" y="1747"/>
                    </a:cubicBezTo>
                    <a:cubicBezTo>
                      <a:pt x="9894" y="1610"/>
                      <a:pt x="9821" y="1484"/>
                      <a:pt x="9746" y="1376"/>
                    </a:cubicBezTo>
                    <a:cubicBezTo>
                      <a:pt x="9652" y="1238"/>
                      <a:pt x="9383" y="839"/>
                      <a:pt x="9051" y="839"/>
                    </a:cubicBezTo>
                    <a:cubicBezTo>
                      <a:pt x="9020" y="839"/>
                      <a:pt x="8988" y="843"/>
                      <a:pt x="8956" y="850"/>
                    </a:cubicBezTo>
                    <a:cubicBezTo>
                      <a:pt x="8876" y="868"/>
                      <a:pt x="8768" y="919"/>
                      <a:pt x="8684" y="1056"/>
                    </a:cubicBezTo>
                    <a:cubicBezTo>
                      <a:pt x="8599" y="919"/>
                      <a:pt x="8491" y="868"/>
                      <a:pt x="8412" y="850"/>
                    </a:cubicBezTo>
                    <a:cubicBezTo>
                      <a:pt x="8380" y="843"/>
                      <a:pt x="8348" y="839"/>
                      <a:pt x="8317" y="839"/>
                    </a:cubicBezTo>
                    <a:cubicBezTo>
                      <a:pt x="7991" y="839"/>
                      <a:pt x="7725" y="1226"/>
                      <a:pt x="7632" y="1361"/>
                    </a:cubicBezTo>
                    <a:cubicBezTo>
                      <a:pt x="7557" y="1469"/>
                      <a:pt x="7482" y="1594"/>
                      <a:pt x="7407" y="1730"/>
                    </a:cubicBezTo>
                    <a:cubicBezTo>
                      <a:pt x="7380" y="1496"/>
                      <a:pt x="7344" y="1278"/>
                      <a:pt x="7302" y="1078"/>
                    </a:cubicBezTo>
                    <a:cubicBezTo>
                      <a:pt x="7148" y="342"/>
                      <a:pt x="6928" y="0"/>
                      <a:pt x="6608" y="0"/>
                    </a:cubicBezTo>
                    <a:cubicBezTo>
                      <a:pt x="6288" y="0"/>
                      <a:pt x="6069" y="344"/>
                      <a:pt x="5913" y="1078"/>
                    </a:cubicBezTo>
                    <a:cubicBezTo>
                      <a:pt x="5869" y="1281"/>
                      <a:pt x="5833" y="1505"/>
                      <a:pt x="5806" y="1747"/>
                    </a:cubicBezTo>
                    <a:cubicBezTo>
                      <a:pt x="5731" y="1610"/>
                      <a:pt x="5658" y="1484"/>
                      <a:pt x="5583" y="1376"/>
                    </a:cubicBezTo>
                    <a:cubicBezTo>
                      <a:pt x="5489" y="1238"/>
                      <a:pt x="5219" y="839"/>
                      <a:pt x="4887" y="839"/>
                    </a:cubicBezTo>
                    <a:cubicBezTo>
                      <a:pt x="4856" y="839"/>
                      <a:pt x="4824" y="843"/>
                      <a:pt x="4792" y="850"/>
                    </a:cubicBezTo>
                    <a:cubicBezTo>
                      <a:pt x="4715" y="868"/>
                      <a:pt x="4607" y="918"/>
                      <a:pt x="4525" y="1048"/>
                    </a:cubicBezTo>
                    <a:cubicBezTo>
                      <a:pt x="4439" y="918"/>
                      <a:pt x="4333" y="868"/>
                      <a:pt x="4256" y="850"/>
                    </a:cubicBezTo>
                    <a:cubicBezTo>
                      <a:pt x="4224" y="843"/>
                      <a:pt x="4193" y="839"/>
                      <a:pt x="4162" y="839"/>
                    </a:cubicBezTo>
                    <a:cubicBezTo>
                      <a:pt x="3835" y="839"/>
                      <a:pt x="3569" y="1226"/>
                      <a:pt x="3477" y="1361"/>
                    </a:cubicBezTo>
                    <a:cubicBezTo>
                      <a:pt x="3402" y="1469"/>
                      <a:pt x="3327" y="1594"/>
                      <a:pt x="3252" y="1730"/>
                    </a:cubicBezTo>
                    <a:cubicBezTo>
                      <a:pt x="3224" y="1496"/>
                      <a:pt x="3188" y="1278"/>
                      <a:pt x="3147" y="1078"/>
                    </a:cubicBezTo>
                    <a:cubicBezTo>
                      <a:pt x="2991" y="342"/>
                      <a:pt x="2773" y="0"/>
                      <a:pt x="2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9" name="Google Shape;519;p40"/>
          <p:cNvGrpSpPr/>
          <p:nvPr/>
        </p:nvGrpSpPr>
        <p:grpSpPr>
          <a:xfrm>
            <a:off x="829733" y="1606536"/>
            <a:ext cx="422327" cy="416994"/>
            <a:chOff x="2338925" y="2091603"/>
            <a:chExt cx="374703" cy="369970"/>
          </a:xfrm>
        </p:grpSpPr>
        <p:sp>
          <p:nvSpPr>
            <p:cNvPr id="520" name="Google Shape;520;p40"/>
            <p:cNvSpPr/>
            <p:nvPr/>
          </p:nvSpPr>
          <p:spPr>
            <a:xfrm>
              <a:off x="2524025" y="2233058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4" y="0"/>
                  </a:moveTo>
                  <a:cubicBezTo>
                    <a:pt x="1453" y="0"/>
                    <a:pt x="873" y="48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0"/>
                    <a:pt x="1509" y="1427"/>
                  </a:cubicBezTo>
                  <a:cubicBezTo>
                    <a:pt x="2011" y="936"/>
                    <a:pt x="1902" y="14"/>
                    <a:pt x="1899" y="6"/>
                  </a:cubicBezTo>
                  <a:cubicBezTo>
                    <a:pt x="1898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2578132" y="223322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2474678" y="223314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2471485" y="2233029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3" y="907"/>
                    <a:pt x="1508" y="414"/>
                  </a:cubicBezTo>
                  <a:cubicBezTo>
                    <a:pt x="1140" y="51"/>
                    <a:pt x="56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2649885" y="2233058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2" y="411"/>
                  </a:cubicBezTo>
                  <a:cubicBezTo>
                    <a:pt x="0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2597289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9" y="0"/>
                  </a:moveTo>
                  <a:cubicBezTo>
                    <a:pt x="177" y="0"/>
                    <a:pt x="113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3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39" y="51"/>
                    <a:pt x="562" y="0"/>
                    <a:pt x="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2398364" y="2233058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2345767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40" y="51"/>
                    <a:pt x="563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2524025" y="2367157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7" y="0"/>
                  </a:moveTo>
                  <a:cubicBezTo>
                    <a:pt x="1457" y="0"/>
                    <a:pt x="874" y="48"/>
                    <a:pt x="503" y="411"/>
                  </a:cubicBezTo>
                  <a:cubicBezTo>
                    <a:pt x="1" y="904"/>
                    <a:pt x="91" y="1809"/>
                    <a:pt x="91" y="1812"/>
                  </a:cubicBezTo>
                  <a:cubicBezTo>
                    <a:pt x="91" y="1812"/>
                    <a:pt x="179" y="1823"/>
                    <a:pt x="314" y="1823"/>
                  </a:cubicBezTo>
                  <a:cubicBezTo>
                    <a:pt x="618" y="1823"/>
                    <a:pt x="1161" y="1770"/>
                    <a:pt x="1509" y="1429"/>
                  </a:cubicBezTo>
                  <a:cubicBezTo>
                    <a:pt x="2011" y="938"/>
                    <a:pt x="1902" y="14"/>
                    <a:pt x="1899" y="6"/>
                  </a:cubicBezTo>
                  <a:cubicBezTo>
                    <a:pt x="1898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2471485" y="2367128"/>
              <a:ext cx="57329" cy="52083"/>
            </a:xfrm>
            <a:custGeom>
              <a:avLst/>
              <a:gdLst/>
              <a:ahLst/>
              <a:cxnLst/>
              <a:rect l="l" t="t" r="r" b="b"/>
              <a:pathLst>
                <a:path w="2011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0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649885" y="2367157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7" y="0"/>
                  </a:moveTo>
                  <a:cubicBezTo>
                    <a:pt x="1456" y="0"/>
                    <a:pt x="873" y="48"/>
                    <a:pt x="502" y="411"/>
                  </a:cubicBezTo>
                  <a:cubicBezTo>
                    <a:pt x="0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2597289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5" y="1"/>
                  </a:moveTo>
                  <a:cubicBezTo>
                    <a:pt x="175" y="1"/>
                    <a:pt x="113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1" y="1774"/>
                    <a:pt x="1398" y="1827"/>
                    <a:pt x="1700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6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2398364" y="2367157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7" y="0"/>
                  </a:moveTo>
                  <a:cubicBezTo>
                    <a:pt x="1456" y="0"/>
                    <a:pt x="874" y="48"/>
                    <a:pt x="503" y="411"/>
                  </a:cubicBezTo>
                  <a:cubicBezTo>
                    <a:pt x="1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2348960" y="236732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2345767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2348960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2524025" y="2098873"/>
              <a:ext cx="57329" cy="51998"/>
            </a:xfrm>
            <a:custGeom>
              <a:avLst/>
              <a:gdLst/>
              <a:ahLst/>
              <a:cxnLst/>
              <a:rect l="l" t="t" r="r" b="b"/>
              <a:pathLst>
                <a:path w="2011" h="1824" extrusionOk="0">
                  <a:moveTo>
                    <a:pt x="1734" y="1"/>
                  </a:moveTo>
                  <a:cubicBezTo>
                    <a:pt x="1453" y="1"/>
                    <a:pt x="873" y="49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1"/>
                    <a:pt x="1509" y="1428"/>
                  </a:cubicBezTo>
                  <a:cubicBezTo>
                    <a:pt x="2011" y="938"/>
                    <a:pt x="1902" y="14"/>
                    <a:pt x="1899" y="7"/>
                  </a:cubicBezTo>
                  <a:cubicBezTo>
                    <a:pt x="1898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2471485" y="2098873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3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2649828" y="2098873"/>
              <a:ext cx="57386" cy="52055"/>
            </a:xfrm>
            <a:custGeom>
              <a:avLst/>
              <a:gdLst/>
              <a:ahLst/>
              <a:cxnLst/>
              <a:rect l="l" t="t" r="r" b="b"/>
              <a:pathLst>
                <a:path w="2013" h="1826" extrusionOk="0">
                  <a:moveTo>
                    <a:pt x="1736" y="1"/>
                  </a:moveTo>
                  <a:cubicBezTo>
                    <a:pt x="1454" y="1"/>
                    <a:pt x="874" y="49"/>
                    <a:pt x="504" y="411"/>
                  </a:cubicBezTo>
                  <a:cubicBezTo>
                    <a:pt x="1" y="906"/>
                    <a:pt x="92" y="1810"/>
                    <a:pt x="92" y="1814"/>
                  </a:cubicBezTo>
                  <a:cubicBezTo>
                    <a:pt x="92" y="1814"/>
                    <a:pt x="180" y="1825"/>
                    <a:pt x="316" y="1825"/>
                  </a:cubicBezTo>
                  <a:cubicBezTo>
                    <a:pt x="619" y="1825"/>
                    <a:pt x="1163" y="1772"/>
                    <a:pt x="1510" y="1431"/>
                  </a:cubicBezTo>
                  <a:cubicBezTo>
                    <a:pt x="2012" y="938"/>
                    <a:pt x="1900" y="14"/>
                    <a:pt x="1900" y="7"/>
                  </a:cubicBezTo>
                  <a:cubicBezTo>
                    <a:pt x="1899" y="7"/>
                    <a:pt x="1837" y="1"/>
                    <a:pt x="17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2597289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6" y="1"/>
                  </a:moveTo>
                  <a:cubicBezTo>
                    <a:pt x="176" y="1"/>
                    <a:pt x="113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3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8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2398364" y="2098873"/>
              <a:ext cx="57300" cy="51998"/>
            </a:xfrm>
            <a:custGeom>
              <a:avLst/>
              <a:gdLst/>
              <a:ahLst/>
              <a:cxnLst/>
              <a:rect l="l" t="t" r="r" b="b"/>
              <a:pathLst>
                <a:path w="2010" h="1824" extrusionOk="0">
                  <a:moveTo>
                    <a:pt x="1734" y="1"/>
                  </a:moveTo>
                  <a:cubicBezTo>
                    <a:pt x="1452" y="1"/>
                    <a:pt x="872" y="49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1"/>
                    <a:pt x="1508" y="1428"/>
                  </a:cubicBezTo>
                  <a:cubicBezTo>
                    <a:pt x="2009" y="938"/>
                    <a:pt x="1898" y="14"/>
                    <a:pt x="1898" y="7"/>
                  </a:cubicBezTo>
                  <a:cubicBezTo>
                    <a:pt x="1897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2345767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2348960" y="2099044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2348960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40"/>
            <p:cNvGrpSpPr/>
            <p:nvPr/>
          </p:nvGrpSpPr>
          <p:grpSpPr>
            <a:xfrm>
              <a:off x="2338925" y="2091603"/>
              <a:ext cx="374703" cy="369970"/>
              <a:chOff x="2338925" y="2091603"/>
              <a:chExt cx="374703" cy="369970"/>
            </a:xfrm>
          </p:grpSpPr>
          <p:sp>
            <p:nvSpPr>
              <p:cNvPr id="559" name="Google Shape;559;p40"/>
              <p:cNvSpPr/>
              <p:nvPr/>
            </p:nvSpPr>
            <p:spPr>
              <a:xfrm>
                <a:off x="2340123" y="2447149"/>
                <a:ext cx="1699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6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0" y="333"/>
                    </a:cubicBezTo>
                    <a:cubicBezTo>
                      <a:pt x="596" y="159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0"/>
              <p:cNvSpPr/>
              <p:nvPr/>
            </p:nvSpPr>
            <p:spPr>
              <a:xfrm>
                <a:off x="2338954" y="2361028"/>
                <a:ext cx="374674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43" h="3525" extrusionOk="0">
                    <a:moveTo>
                      <a:pt x="5006" y="519"/>
                    </a:moveTo>
                    <a:lnTo>
                      <a:pt x="5006" y="519"/>
                    </a:lnTo>
                    <a:cubicBezTo>
                      <a:pt x="5268" y="528"/>
                      <a:pt x="5706" y="587"/>
                      <a:pt x="5982" y="857"/>
                    </a:cubicBezTo>
                    <a:cubicBezTo>
                      <a:pt x="6243" y="1112"/>
                      <a:pt x="6313" y="1546"/>
                      <a:pt x="6322" y="1832"/>
                    </a:cubicBezTo>
                    <a:cubicBezTo>
                      <a:pt x="6055" y="1829"/>
                      <a:pt x="5603" y="1780"/>
                      <a:pt x="5330" y="1513"/>
                    </a:cubicBezTo>
                    <a:cubicBezTo>
                      <a:pt x="5054" y="1243"/>
                      <a:pt x="5007" y="789"/>
                      <a:pt x="5006" y="519"/>
                    </a:cubicBezTo>
                    <a:close/>
                    <a:moveTo>
                      <a:pt x="9416" y="519"/>
                    </a:moveTo>
                    <a:lnTo>
                      <a:pt x="9416" y="519"/>
                    </a:lnTo>
                    <a:cubicBezTo>
                      <a:pt x="9678" y="528"/>
                      <a:pt x="10117" y="587"/>
                      <a:pt x="10392" y="857"/>
                    </a:cubicBezTo>
                    <a:cubicBezTo>
                      <a:pt x="10652" y="1112"/>
                      <a:pt x="10724" y="1546"/>
                      <a:pt x="10733" y="1832"/>
                    </a:cubicBezTo>
                    <a:cubicBezTo>
                      <a:pt x="10470" y="1829"/>
                      <a:pt x="10017" y="1780"/>
                      <a:pt x="9743" y="1513"/>
                    </a:cubicBezTo>
                    <a:cubicBezTo>
                      <a:pt x="9489" y="1266"/>
                      <a:pt x="9420" y="831"/>
                      <a:pt x="9416" y="519"/>
                    </a:cubicBezTo>
                    <a:close/>
                    <a:moveTo>
                      <a:pt x="593" y="519"/>
                    </a:moveTo>
                    <a:lnTo>
                      <a:pt x="593" y="519"/>
                    </a:lnTo>
                    <a:cubicBezTo>
                      <a:pt x="855" y="528"/>
                      <a:pt x="1293" y="587"/>
                      <a:pt x="1569" y="857"/>
                    </a:cubicBezTo>
                    <a:cubicBezTo>
                      <a:pt x="1830" y="1112"/>
                      <a:pt x="1900" y="1546"/>
                      <a:pt x="1909" y="1835"/>
                    </a:cubicBezTo>
                    <a:cubicBezTo>
                      <a:pt x="1642" y="1831"/>
                      <a:pt x="1193" y="1783"/>
                      <a:pt x="917" y="1513"/>
                    </a:cubicBezTo>
                    <a:cubicBezTo>
                      <a:pt x="641" y="1243"/>
                      <a:pt x="595" y="789"/>
                      <a:pt x="593" y="519"/>
                    </a:cubicBezTo>
                    <a:close/>
                    <a:moveTo>
                      <a:pt x="3739" y="519"/>
                    </a:moveTo>
                    <a:cubicBezTo>
                      <a:pt x="3736" y="789"/>
                      <a:pt x="3688" y="1243"/>
                      <a:pt x="3414" y="1513"/>
                    </a:cubicBezTo>
                    <a:cubicBezTo>
                      <a:pt x="3140" y="1783"/>
                      <a:pt x="2690" y="1831"/>
                      <a:pt x="2422" y="1835"/>
                    </a:cubicBezTo>
                    <a:cubicBezTo>
                      <a:pt x="2431" y="1546"/>
                      <a:pt x="2504" y="1112"/>
                      <a:pt x="2762" y="857"/>
                    </a:cubicBezTo>
                    <a:cubicBezTo>
                      <a:pt x="3038" y="587"/>
                      <a:pt x="3477" y="528"/>
                      <a:pt x="3739" y="519"/>
                    </a:cubicBezTo>
                    <a:close/>
                    <a:moveTo>
                      <a:pt x="8149" y="519"/>
                    </a:moveTo>
                    <a:cubicBezTo>
                      <a:pt x="8148" y="789"/>
                      <a:pt x="8098" y="1243"/>
                      <a:pt x="7825" y="1513"/>
                    </a:cubicBezTo>
                    <a:cubicBezTo>
                      <a:pt x="7550" y="1783"/>
                      <a:pt x="7100" y="1831"/>
                      <a:pt x="6832" y="1835"/>
                    </a:cubicBezTo>
                    <a:cubicBezTo>
                      <a:pt x="6842" y="1546"/>
                      <a:pt x="6913" y="1112"/>
                      <a:pt x="7173" y="857"/>
                    </a:cubicBezTo>
                    <a:cubicBezTo>
                      <a:pt x="7449" y="587"/>
                      <a:pt x="7887" y="528"/>
                      <a:pt x="8149" y="519"/>
                    </a:cubicBezTo>
                    <a:close/>
                    <a:moveTo>
                      <a:pt x="12562" y="519"/>
                    </a:moveTo>
                    <a:cubicBezTo>
                      <a:pt x="12561" y="789"/>
                      <a:pt x="12511" y="1243"/>
                      <a:pt x="12238" y="1513"/>
                    </a:cubicBezTo>
                    <a:cubicBezTo>
                      <a:pt x="11963" y="1783"/>
                      <a:pt x="11513" y="1831"/>
                      <a:pt x="11245" y="1835"/>
                    </a:cubicBezTo>
                    <a:cubicBezTo>
                      <a:pt x="11254" y="1546"/>
                      <a:pt x="11327" y="1112"/>
                      <a:pt x="11586" y="857"/>
                    </a:cubicBezTo>
                    <a:cubicBezTo>
                      <a:pt x="11861" y="587"/>
                      <a:pt x="12300" y="528"/>
                      <a:pt x="12562" y="519"/>
                    </a:cubicBezTo>
                    <a:close/>
                    <a:moveTo>
                      <a:pt x="3797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1" y="692"/>
                      <a:pt x="2158" y="806"/>
                    </a:cubicBezTo>
                    <a:cubicBezTo>
                      <a:pt x="2094" y="692"/>
                      <a:pt x="2016" y="582"/>
                      <a:pt x="1915" y="485"/>
                    </a:cubicBezTo>
                    <a:cubicBezTo>
                      <a:pt x="1483" y="61"/>
                      <a:pt x="842" y="1"/>
                      <a:pt x="516" y="1"/>
                    </a:cubicBezTo>
                    <a:cubicBezTo>
                      <a:pt x="422" y="1"/>
                      <a:pt x="354" y="6"/>
                      <a:pt x="325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6" y="131"/>
                      <a:pt x="94" y="185"/>
                      <a:pt x="91" y="241"/>
                    </a:cubicBezTo>
                    <a:cubicBezTo>
                      <a:pt x="76" y="379"/>
                      <a:pt x="1" y="1320"/>
                      <a:pt x="556" y="1864"/>
                    </a:cubicBezTo>
                    <a:cubicBezTo>
                      <a:pt x="959" y="2260"/>
                      <a:pt x="1555" y="2329"/>
                      <a:pt x="1905" y="2332"/>
                    </a:cubicBezTo>
                    <a:lnTo>
                      <a:pt x="1905" y="3018"/>
                    </a:lnTo>
                    <a:lnTo>
                      <a:pt x="1097" y="3018"/>
                    </a:lnTo>
                    <a:cubicBezTo>
                      <a:pt x="969" y="3018"/>
                      <a:pt x="857" y="3108"/>
                      <a:pt x="839" y="3234"/>
                    </a:cubicBezTo>
                    <a:cubicBezTo>
                      <a:pt x="816" y="3391"/>
                      <a:pt x="938" y="3525"/>
                      <a:pt x="1089" y="3525"/>
                    </a:cubicBezTo>
                    <a:lnTo>
                      <a:pt x="12800" y="3525"/>
                    </a:lnTo>
                    <a:cubicBezTo>
                      <a:pt x="12928" y="3525"/>
                      <a:pt x="13040" y="3435"/>
                      <a:pt x="13058" y="3309"/>
                    </a:cubicBezTo>
                    <a:cubicBezTo>
                      <a:pt x="13082" y="3156"/>
                      <a:pt x="12961" y="3021"/>
                      <a:pt x="12809" y="3021"/>
                    </a:cubicBezTo>
                    <a:lnTo>
                      <a:pt x="11239" y="3021"/>
                    </a:lnTo>
                    <a:lnTo>
                      <a:pt x="11239" y="2341"/>
                    </a:lnTo>
                    <a:cubicBezTo>
                      <a:pt x="11591" y="2338"/>
                      <a:pt x="12190" y="2267"/>
                      <a:pt x="12592" y="1874"/>
                    </a:cubicBezTo>
                    <a:cubicBezTo>
                      <a:pt x="13142" y="1335"/>
                      <a:pt x="13073" y="404"/>
                      <a:pt x="13057" y="254"/>
                    </a:cubicBezTo>
                    <a:cubicBezTo>
                      <a:pt x="13052" y="197"/>
                      <a:pt x="13030" y="143"/>
                      <a:pt x="12989" y="98"/>
                    </a:cubicBezTo>
                    <a:cubicBezTo>
                      <a:pt x="12944" y="49"/>
                      <a:pt x="12884" y="22"/>
                      <a:pt x="12823" y="17"/>
                    </a:cubicBezTo>
                    <a:cubicBezTo>
                      <a:pt x="12795" y="15"/>
                      <a:pt x="12725" y="9"/>
                      <a:pt x="12628" y="9"/>
                    </a:cubicBezTo>
                    <a:cubicBezTo>
                      <a:pt x="12302" y="9"/>
                      <a:pt x="11662" y="70"/>
                      <a:pt x="11230" y="495"/>
                    </a:cubicBezTo>
                    <a:cubicBezTo>
                      <a:pt x="11131" y="593"/>
                      <a:pt x="11051" y="701"/>
                      <a:pt x="10988" y="813"/>
                    </a:cubicBezTo>
                    <a:cubicBezTo>
                      <a:pt x="10924" y="699"/>
                      <a:pt x="10846" y="590"/>
                      <a:pt x="10747" y="495"/>
                    </a:cubicBezTo>
                    <a:cubicBezTo>
                      <a:pt x="10313" y="70"/>
                      <a:pt x="9671" y="10"/>
                      <a:pt x="9346" y="10"/>
                    </a:cubicBezTo>
                    <a:cubicBezTo>
                      <a:pt x="9254" y="10"/>
                      <a:pt x="9187" y="15"/>
                      <a:pt x="9158" y="17"/>
                    </a:cubicBezTo>
                    <a:cubicBezTo>
                      <a:pt x="9098" y="20"/>
                      <a:pt x="9040" y="46"/>
                      <a:pt x="8995" y="91"/>
                    </a:cubicBezTo>
                    <a:cubicBezTo>
                      <a:pt x="8950" y="136"/>
                      <a:pt x="8926" y="193"/>
                      <a:pt x="8921" y="251"/>
                    </a:cubicBezTo>
                    <a:cubicBezTo>
                      <a:pt x="8906" y="395"/>
                      <a:pt x="8833" y="1330"/>
                      <a:pt x="9386" y="1874"/>
                    </a:cubicBezTo>
                    <a:cubicBezTo>
                      <a:pt x="9789" y="2269"/>
                      <a:pt x="10387" y="2339"/>
                      <a:pt x="10732" y="2341"/>
                    </a:cubicBezTo>
                    <a:lnTo>
                      <a:pt x="10732" y="3045"/>
                    </a:lnTo>
                    <a:lnTo>
                      <a:pt x="6824" y="3045"/>
                    </a:lnTo>
                    <a:lnTo>
                      <a:pt x="6824" y="2341"/>
                    </a:lnTo>
                    <a:cubicBezTo>
                      <a:pt x="7176" y="2338"/>
                      <a:pt x="7776" y="2267"/>
                      <a:pt x="8178" y="1874"/>
                    </a:cubicBezTo>
                    <a:cubicBezTo>
                      <a:pt x="8728" y="1335"/>
                      <a:pt x="8659" y="404"/>
                      <a:pt x="8642" y="254"/>
                    </a:cubicBezTo>
                    <a:cubicBezTo>
                      <a:pt x="8638" y="197"/>
                      <a:pt x="8615" y="143"/>
                      <a:pt x="8575" y="98"/>
                    </a:cubicBezTo>
                    <a:cubicBezTo>
                      <a:pt x="8530" y="49"/>
                      <a:pt x="8470" y="22"/>
                      <a:pt x="8409" y="17"/>
                    </a:cubicBezTo>
                    <a:cubicBezTo>
                      <a:pt x="8380" y="15"/>
                      <a:pt x="8311" y="9"/>
                      <a:pt x="8214" y="9"/>
                    </a:cubicBezTo>
                    <a:cubicBezTo>
                      <a:pt x="7887" y="9"/>
                      <a:pt x="7248" y="70"/>
                      <a:pt x="6815" y="495"/>
                    </a:cubicBezTo>
                    <a:cubicBezTo>
                      <a:pt x="6716" y="593"/>
                      <a:pt x="6637" y="701"/>
                      <a:pt x="6574" y="815"/>
                    </a:cubicBezTo>
                    <a:cubicBezTo>
                      <a:pt x="6509" y="701"/>
                      <a:pt x="6431" y="593"/>
                      <a:pt x="6333" y="495"/>
                    </a:cubicBezTo>
                    <a:cubicBezTo>
                      <a:pt x="5897" y="70"/>
                      <a:pt x="5255" y="10"/>
                      <a:pt x="4929" y="10"/>
                    </a:cubicBezTo>
                    <a:cubicBezTo>
                      <a:pt x="4837" y="10"/>
                      <a:pt x="4770" y="15"/>
                      <a:pt x="4741" y="17"/>
                    </a:cubicBezTo>
                    <a:cubicBezTo>
                      <a:pt x="4679" y="20"/>
                      <a:pt x="4618" y="49"/>
                      <a:pt x="4573" y="98"/>
                    </a:cubicBezTo>
                    <a:cubicBezTo>
                      <a:pt x="4534" y="142"/>
                      <a:pt x="4511" y="196"/>
                      <a:pt x="4507" y="250"/>
                    </a:cubicBezTo>
                    <a:cubicBezTo>
                      <a:pt x="4492" y="389"/>
                      <a:pt x="4417" y="1329"/>
                      <a:pt x="4971" y="1874"/>
                    </a:cubicBezTo>
                    <a:cubicBezTo>
                      <a:pt x="5375" y="2269"/>
                      <a:pt x="5973" y="2339"/>
                      <a:pt x="6318" y="2341"/>
                    </a:cubicBezTo>
                    <a:lnTo>
                      <a:pt x="6318" y="3018"/>
                    </a:lnTo>
                    <a:lnTo>
                      <a:pt x="2410" y="3018"/>
                    </a:lnTo>
                    <a:lnTo>
                      <a:pt x="2410" y="2332"/>
                    </a:lnTo>
                    <a:cubicBezTo>
                      <a:pt x="2759" y="2327"/>
                      <a:pt x="3357" y="2258"/>
                      <a:pt x="3759" y="1864"/>
                    </a:cubicBezTo>
                    <a:cubicBezTo>
                      <a:pt x="4310" y="1324"/>
                      <a:pt x="4242" y="394"/>
                      <a:pt x="4227" y="244"/>
                    </a:cubicBezTo>
                    <a:cubicBezTo>
                      <a:pt x="4222" y="188"/>
                      <a:pt x="4200" y="133"/>
                      <a:pt x="4159" y="88"/>
                    </a:cubicBezTo>
                    <a:cubicBezTo>
                      <a:pt x="4114" y="40"/>
                      <a:pt x="4054" y="11"/>
                      <a:pt x="3991" y="8"/>
                    </a:cubicBezTo>
                    <a:cubicBezTo>
                      <a:pt x="3963" y="6"/>
                      <a:pt x="3894" y="0"/>
                      <a:pt x="37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0"/>
              <p:cNvSpPr/>
              <p:nvPr/>
            </p:nvSpPr>
            <p:spPr>
              <a:xfrm>
                <a:off x="2695697" y="2312622"/>
                <a:ext cx="17019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08" extrusionOk="0">
                    <a:moveTo>
                      <a:pt x="298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8"/>
                      <a:pt x="131" y="507"/>
                      <a:pt x="297" y="507"/>
                    </a:cubicBezTo>
                    <a:lnTo>
                      <a:pt x="298" y="507"/>
                    </a:lnTo>
                    <a:cubicBezTo>
                      <a:pt x="408" y="507"/>
                      <a:pt x="508" y="440"/>
                      <a:pt x="543" y="335"/>
                    </a:cubicBezTo>
                    <a:cubicBezTo>
                      <a:pt x="597" y="161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0"/>
              <p:cNvSpPr/>
              <p:nvPr/>
            </p:nvSpPr>
            <p:spPr>
              <a:xfrm>
                <a:off x="2339039" y="2226643"/>
                <a:ext cx="374532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38" h="3525" extrusionOk="0">
                    <a:moveTo>
                      <a:pt x="5003" y="504"/>
                    </a:moveTo>
                    <a:lnTo>
                      <a:pt x="5003" y="504"/>
                    </a:lnTo>
                    <a:cubicBezTo>
                      <a:pt x="5265" y="513"/>
                      <a:pt x="5703" y="572"/>
                      <a:pt x="5979" y="842"/>
                    </a:cubicBezTo>
                    <a:cubicBezTo>
                      <a:pt x="6240" y="1096"/>
                      <a:pt x="6310" y="1531"/>
                      <a:pt x="6319" y="1817"/>
                    </a:cubicBezTo>
                    <a:cubicBezTo>
                      <a:pt x="6052" y="1814"/>
                      <a:pt x="5600" y="1765"/>
                      <a:pt x="5327" y="1498"/>
                    </a:cubicBezTo>
                    <a:cubicBezTo>
                      <a:pt x="5051" y="1228"/>
                      <a:pt x="5004" y="774"/>
                      <a:pt x="5003" y="504"/>
                    </a:cubicBezTo>
                    <a:close/>
                    <a:moveTo>
                      <a:pt x="9413" y="504"/>
                    </a:moveTo>
                    <a:lnTo>
                      <a:pt x="9413" y="504"/>
                    </a:lnTo>
                    <a:cubicBezTo>
                      <a:pt x="9675" y="513"/>
                      <a:pt x="10114" y="572"/>
                      <a:pt x="10389" y="842"/>
                    </a:cubicBezTo>
                    <a:cubicBezTo>
                      <a:pt x="10649" y="1096"/>
                      <a:pt x="10721" y="1531"/>
                      <a:pt x="10730" y="1817"/>
                    </a:cubicBezTo>
                    <a:cubicBezTo>
                      <a:pt x="10464" y="1814"/>
                      <a:pt x="10012" y="1765"/>
                      <a:pt x="9740" y="1498"/>
                    </a:cubicBezTo>
                    <a:cubicBezTo>
                      <a:pt x="9486" y="1251"/>
                      <a:pt x="9417" y="816"/>
                      <a:pt x="9413" y="504"/>
                    </a:cubicBezTo>
                    <a:close/>
                    <a:moveTo>
                      <a:pt x="592" y="504"/>
                    </a:moveTo>
                    <a:lnTo>
                      <a:pt x="592" y="504"/>
                    </a:lnTo>
                    <a:cubicBezTo>
                      <a:pt x="854" y="513"/>
                      <a:pt x="1293" y="572"/>
                      <a:pt x="1567" y="842"/>
                    </a:cubicBezTo>
                    <a:cubicBezTo>
                      <a:pt x="1828" y="1096"/>
                      <a:pt x="1899" y="1531"/>
                      <a:pt x="1909" y="1820"/>
                    </a:cubicBezTo>
                    <a:cubicBezTo>
                      <a:pt x="1642" y="1816"/>
                      <a:pt x="1193" y="1768"/>
                      <a:pt x="915" y="1498"/>
                    </a:cubicBezTo>
                    <a:cubicBezTo>
                      <a:pt x="641" y="1228"/>
                      <a:pt x="593" y="774"/>
                      <a:pt x="592" y="504"/>
                    </a:cubicBezTo>
                    <a:close/>
                    <a:moveTo>
                      <a:pt x="3736" y="504"/>
                    </a:moveTo>
                    <a:cubicBezTo>
                      <a:pt x="3733" y="774"/>
                      <a:pt x="3685" y="1228"/>
                      <a:pt x="3411" y="1498"/>
                    </a:cubicBezTo>
                    <a:cubicBezTo>
                      <a:pt x="3137" y="1768"/>
                      <a:pt x="2687" y="1816"/>
                      <a:pt x="2419" y="1820"/>
                    </a:cubicBezTo>
                    <a:cubicBezTo>
                      <a:pt x="2428" y="1530"/>
                      <a:pt x="2501" y="1096"/>
                      <a:pt x="2759" y="842"/>
                    </a:cubicBezTo>
                    <a:cubicBezTo>
                      <a:pt x="3035" y="572"/>
                      <a:pt x="3474" y="513"/>
                      <a:pt x="3736" y="504"/>
                    </a:cubicBezTo>
                    <a:close/>
                    <a:moveTo>
                      <a:pt x="8146" y="504"/>
                    </a:moveTo>
                    <a:cubicBezTo>
                      <a:pt x="8145" y="774"/>
                      <a:pt x="8095" y="1228"/>
                      <a:pt x="7822" y="1498"/>
                    </a:cubicBezTo>
                    <a:cubicBezTo>
                      <a:pt x="7547" y="1768"/>
                      <a:pt x="7097" y="1816"/>
                      <a:pt x="6829" y="1820"/>
                    </a:cubicBezTo>
                    <a:cubicBezTo>
                      <a:pt x="6839" y="1530"/>
                      <a:pt x="6910" y="1096"/>
                      <a:pt x="7170" y="842"/>
                    </a:cubicBezTo>
                    <a:cubicBezTo>
                      <a:pt x="7446" y="572"/>
                      <a:pt x="7884" y="513"/>
                      <a:pt x="8146" y="504"/>
                    </a:cubicBezTo>
                    <a:close/>
                    <a:moveTo>
                      <a:pt x="12559" y="504"/>
                    </a:moveTo>
                    <a:cubicBezTo>
                      <a:pt x="12558" y="774"/>
                      <a:pt x="12508" y="1228"/>
                      <a:pt x="12235" y="1498"/>
                    </a:cubicBezTo>
                    <a:cubicBezTo>
                      <a:pt x="11960" y="1768"/>
                      <a:pt x="11510" y="1816"/>
                      <a:pt x="11242" y="1820"/>
                    </a:cubicBezTo>
                    <a:cubicBezTo>
                      <a:pt x="11251" y="1530"/>
                      <a:pt x="11324" y="1096"/>
                      <a:pt x="11583" y="842"/>
                    </a:cubicBezTo>
                    <a:cubicBezTo>
                      <a:pt x="11858" y="572"/>
                      <a:pt x="12297" y="513"/>
                      <a:pt x="12559" y="504"/>
                    </a:cubicBezTo>
                    <a:close/>
                    <a:moveTo>
                      <a:pt x="3798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2" y="692"/>
                      <a:pt x="2158" y="806"/>
                    </a:cubicBezTo>
                    <a:cubicBezTo>
                      <a:pt x="2095" y="692"/>
                      <a:pt x="2016" y="582"/>
                      <a:pt x="1917" y="485"/>
                    </a:cubicBezTo>
                    <a:cubicBezTo>
                      <a:pt x="1483" y="60"/>
                      <a:pt x="843" y="0"/>
                      <a:pt x="517" y="0"/>
                    </a:cubicBezTo>
                    <a:cubicBezTo>
                      <a:pt x="423" y="0"/>
                      <a:pt x="355" y="5"/>
                      <a:pt x="326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8" y="131"/>
                      <a:pt x="95" y="185"/>
                      <a:pt x="91" y="240"/>
                    </a:cubicBezTo>
                    <a:cubicBezTo>
                      <a:pt x="76" y="378"/>
                      <a:pt x="1" y="1320"/>
                      <a:pt x="556" y="1864"/>
                    </a:cubicBezTo>
                    <a:cubicBezTo>
                      <a:pt x="959" y="2260"/>
                      <a:pt x="1557" y="2328"/>
                      <a:pt x="1905" y="2331"/>
                    </a:cubicBezTo>
                    <a:lnTo>
                      <a:pt x="1905" y="3018"/>
                    </a:lnTo>
                    <a:lnTo>
                      <a:pt x="337" y="3018"/>
                    </a:lnTo>
                    <a:cubicBezTo>
                      <a:pt x="209" y="3018"/>
                      <a:pt x="97" y="3108"/>
                      <a:pt x="79" y="3234"/>
                    </a:cubicBezTo>
                    <a:cubicBezTo>
                      <a:pt x="53" y="3390"/>
                      <a:pt x="173" y="3525"/>
                      <a:pt x="328" y="3525"/>
                    </a:cubicBezTo>
                    <a:lnTo>
                      <a:pt x="12042" y="3525"/>
                    </a:lnTo>
                    <a:cubicBezTo>
                      <a:pt x="12169" y="3525"/>
                      <a:pt x="12282" y="3435"/>
                      <a:pt x="12300" y="3309"/>
                    </a:cubicBezTo>
                    <a:cubicBezTo>
                      <a:pt x="12322" y="3151"/>
                      <a:pt x="12201" y="3019"/>
                      <a:pt x="12050" y="3019"/>
                    </a:cubicBezTo>
                    <a:lnTo>
                      <a:pt x="11239" y="3019"/>
                    </a:lnTo>
                    <a:lnTo>
                      <a:pt x="11239" y="2331"/>
                    </a:lnTo>
                    <a:cubicBezTo>
                      <a:pt x="11586" y="2327"/>
                      <a:pt x="12184" y="2258"/>
                      <a:pt x="12588" y="1865"/>
                    </a:cubicBezTo>
                    <a:cubicBezTo>
                      <a:pt x="13138" y="1326"/>
                      <a:pt x="13069" y="393"/>
                      <a:pt x="13054" y="243"/>
                    </a:cubicBezTo>
                    <a:cubicBezTo>
                      <a:pt x="13049" y="188"/>
                      <a:pt x="13027" y="134"/>
                      <a:pt x="12986" y="89"/>
                    </a:cubicBezTo>
                    <a:cubicBezTo>
                      <a:pt x="12941" y="40"/>
                      <a:pt x="12881" y="11"/>
                      <a:pt x="12820" y="8"/>
                    </a:cubicBezTo>
                    <a:cubicBezTo>
                      <a:pt x="12791" y="5"/>
                      <a:pt x="12722" y="0"/>
                      <a:pt x="12625" y="0"/>
                    </a:cubicBezTo>
                    <a:cubicBezTo>
                      <a:pt x="12298" y="0"/>
                      <a:pt x="11659" y="61"/>
                      <a:pt x="11227" y="485"/>
                    </a:cubicBezTo>
                    <a:cubicBezTo>
                      <a:pt x="11128" y="582"/>
                      <a:pt x="11048" y="692"/>
                      <a:pt x="10985" y="804"/>
                    </a:cubicBezTo>
                    <a:cubicBezTo>
                      <a:pt x="10921" y="690"/>
                      <a:pt x="10843" y="581"/>
                      <a:pt x="10744" y="485"/>
                    </a:cubicBezTo>
                    <a:cubicBezTo>
                      <a:pt x="10310" y="60"/>
                      <a:pt x="9669" y="1"/>
                      <a:pt x="9342" y="1"/>
                    </a:cubicBezTo>
                    <a:cubicBezTo>
                      <a:pt x="9249" y="1"/>
                      <a:pt x="9182" y="5"/>
                      <a:pt x="9152" y="8"/>
                    </a:cubicBezTo>
                    <a:cubicBezTo>
                      <a:pt x="9092" y="11"/>
                      <a:pt x="9035" y="35"/>
                      <a:pt x="8990" y="82"/>
                    </a:cubicBezTo>
                    <a:cubicBezTo>
                      <a:pt x="8945" y="127"/>
                      <a:pt x="8920" y="183"/>
                      <a:pt x="8917" y="242"/>
                    </a:cubicBezTo>
                    <a:cubicBezTo>
                      <a:pt x="8902" y="386"/>
                      <a:pt x="8828" y="1321"/>
                      <a:pt x="9381" y="1864"/>
                    </a:cubicBezTo>
                    <a:cubicBezTo>
                      <a:pt x="9785" y="2260"/>
                      <a:pt x="10381" y="2330"/>
                      <a:pt x="10730" y="2331"/>
                    </a:cubicBezTo>
                    <a:lnTo>
                      <a:pt x="10730" y="3018"/>
                    </a:lnTo>
                    <a:lnTo>
                      <a:pt x="6824" y="3018"/>
                    </a:lnTo>
                    <a:lnTo>
                      <a:pt x="6824" y="2331"/>
                    </a:lnTo>
                    <a:cubicBezTo>
                      <a:pt x="7172" y="2327"/>
                      <a:pt x="7770" y="2258"/>
                      <a:pt x="8173" y="1864"/>
                    </a:cubicBezTo>
                    <a:cubicBezTo>
                      <a:pt x="8723" y="1324"/>
                      <a:pt x="8654" y="393"/>
                      <a:pt x="8639" y="243"/>
                    </a:cubicBezTo>
                    <a:cubicBezTo>
                      <a:pt x="8635" y="188"/>
                      <a:pt x="8612" y="133"/>
                      <a:pt x="8572" y="88"/>
                    </a:cubicBezTo>
                    <a:cubicBezTo>
                      <a:pt x="8527" y="40"/>
                      <a:pt x="8467" y="11"/>
                      <a:pt x="8406" y="8"/>
                    </a:cubicBezTo>
                    <a:cubicBezTo>
                      <a:pt x="8377" y="5"/>
                      <a:pt x="8308" y="0"/>
                      <a:pt x="8210" y="0"/>
                    </a:cubicBezTo>
                    <a:cubicBezTo>
                      <a:pt x="7884" y="0"/>
                      <a:pt x="7244" y="61"/>
                      <a:pt x="6812" y="485"/>
                    </a:cubicBezTo>
                    <a:cubicBezTo>
                      <a:pt x="6713" y="582"/>
                      <a:pt x="6634" y="692"/>
                      <a:pt x="6571" y="806"/>
                    </a:cubicBezTo>
                    <a:cubicBezTo>
                      <a:pt x="6506" y="692"/>
                      <a:pt x="6428" y="582"/>
                      <a:pt x="6330" y="485"/>
                    </a:cubicBezTo>
                    <a:cubicBezTo>
                      <a:pt x="5896" y="60"/>
                      <a:pt x="5256" y="0"/>
                      <a:pt x="4930" y="0"/>
                    </a:cubicBezTo>
                    <a:cubicBezTo>
                      <a:pt x="4835" y="0"/>
                      <a:pt x="4767" y="5"/>
                      <a:pt x="4738" y="8"/>
                    </a:cubicBezTo>
                    <a:cubicBezTo>
                      <a:pt x="4676" y="11"/>
                      <a:pt x="4615" y="40"/>
                      <a:pt x="4570" y="88"/>
                    </a:cubicBezTo>
                    <a:cubicBezTo>
                      <a:pt x="4531" y="131"/>
                      <a:pt x="4508" y="185"/>
                      <a:pt x="4504" y="240"/>
                    </a:cubicBezTo>
                    <a:cubicBezTo>
                      <a:pt x="4489" y="378"/>
                      <a:pt x="4414" y="1320"/>
                      <a:pt x="4968" y="1864"/>
                    </a:cubicBezTo>
                    <a:cubicBezTo>
                      <a:pt x="5372" y="2260"/>
                      <a:pt x="5970" y="2328"/>
                      <a:pt x="6318" y="2331"/>
                    </a:cubicBezTo>
                    <a:lnTo>
                      <a:pt x="6318" y="3018"/>
                    </a:lnTo>
                    <a:lnTo>
                      <a:pt x="2411" y="3018"/>
                    </a:lnTo>
                    <a:lnTo>
                      <a:pt x="2411" y="2331"/>
                    </a:lnTo>
                    <a:cubicBezTo>
                      <a:pt x="2759" y="2327"/>
                      <a:pt x="3357" y="2258"/>
                      <a:pt x="3760" y="1864"/>
                    </a:cubicBezTo>
                    <a:cubicBezTo>
                      <a:pt x="4310" y="1324"/>
                      <a:pt x="4242" y="393"/>
                      <a:pt x="4227" y="243"/>
                    </a:cubicBezTo>
                    <a:cubicBezTo>
                      <a:pt x="4224" y="188"/>
                      <a:pt x="4201" y="133"/>
                      <a:pt x="4159" y="88"/>
                    </a:cubicBezTo>
                    <a:cubicBezTo>
                      <a:pt x="4114" y="40"/>
                      <a:pt x="4054" y="11"/>
                      <a:pt x="3993" y="8"/>
                    </a:cubicBezTo>
                    <a:cubicBezTo>
                      <a:pt x="3964" y="5"/>
                      <a:pt x="3895" y="0"/>
                      <a:pt x="3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40"/>
              <p:cNvSpPr/>
              <p:nvPr/>
            </p:nvSpPr>
            <p:spPr>
              <a:xfrm>
                <a:off x="2340123" y="2177468"/>
                <a:ext cx="17047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8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7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3" y="333"/>
                    </a:cubicBezTo>
                    <a:cubicBezTo>
                      <a:pt x="597" y="159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40"/>
              <p:cNvSpPr/>
              <p:nvPr/>
            </p:nvSpPr>
            <p:spPr>
              <a:xfrm>
                <a:off x="2338925" y="2091603"/>
                <a:ext cx="374646" cy="100232"/>
              </a:xfrm>
              <a:custGeom>
                <a:avLst/>
                <a:gdLst/>
                <a:ahLst/>
                <a:cxnLst/>
                <a:rect l="l" t="t" r="r" b="b"/>
                <a:pathLst>
                  <a:path w="13142" h="3516" extrusionOk="0">
                    <a:moveTo>
                      <a:pt x="5007" y="511"/>
                    </a:moveTo>
                    <a:lnTo>
                      <a:pt x="5007" y="511"/>
                    </a:lnTo>
                    <a:cubicBezTo>
                      <a:pt x="5269" y="520"/>
                      <a:pt x="5707" y="578"/>
                      <a:pt x="5983" y="848"/>
                    </a:cubicBezTo>
                    <a:cubicBezTo>
                      <a:pt x="6244" y="1103"/>
                      <a:pt x="6314" y="1537"/>
                      <a:pt x="6323" y="1824"/>
                    </a:cubicBezTo>
                    <a:cubicBezTo>
                      <a:pt x="6056" y="1822"/>
                      <a:pt x="5604" y="1773"/>
                      <a:pt x="5331" y="1503"/>
                    </a:cubicBezTo>
                    <a:cubicBezTo>
                      <a:pt x="5055" y="1233"/>
                      <a:pt x="5008" y="780"/>
                      <a:pt x="5007" y="511"/>
                    </a:cubicBezTo>
                    <a:close/>
                    <a:moveTo>
                      <a:pt x="9417" y="511"/>
                    </a:moveTo>
                    <a:cubicBezTo>
                      <a:pt x="9679" y="520"/>
                      <a:pt x="10118" y="578"/>
                      <a:pt x="10393" y="848"/>
                    </a:cubicBezTo>
                    <a:cubicBezTo>
                      <a:pt x="10653" y="1103"/>
                      <a:pt x="10725" y="1537"/>
                      <a:pt x="10734" y="1824"/>
                    </a:cubicBezTo>
                    <a:cubicBezTo>
                      <a:pt x="10468" y="1822"/>
                      <a:pt x="10016" y="1773"/>
                      <a:pt x="9744" y="1503"/>
                    </a:cubicBezTo>
                    <a:cubicBezTo>
                      <a:pt x="9490" y="1256"/>
                      <a:pt x="9421" y="821"/>
                      <a:pt x="9417" y="511"/>
                    </a:cubicBezTo>
                    <a:close/>
                    <a:moveTo>
                      <a:pt x="596" y="511"/>
                    </a:moveTo>
                    <a:lnTo>
                      <a:pt x="596" y="511"/>
                    </a:lnTo>
                    <a:cubicBezTo>
                      <a:pt x="858" y="520"/>
                      <a:pt x="1297" y="578"/>
                      <a:pt x="1571" y="848"/>
                    </a:cubicBezTo>
                    <a:cubicBezTo>
                      <a:pt x="1832" y="1103"/>
                      <a:pt x="1904" y="1537"/>
                      <a:pt x="1913" y="1825"/>
                    </a:cubicBezTo>
                    <a:cubicBezTo>
                      <a:pt x="1646" y="1824"/>
                      <a:pt x="1195" y="1776"/>
                      <a:pt x="919" y="1503"/>
                    </a:cubicBezTo>
                    <a:cubicBezTo>
                      <a:pt x="645" y="1233"/>
                      <a:pt x="597" y="780"/>
                      <a:pt x="596" y="511"/>
                    </a:cubicBezTo>
                    <a:close/>
                    <a:moveTo>
                      <a:pt x="3740" y="511"/>
                    </a:moveTo>
                    <a:cubicBezTo>
                      <a:pt x="3737" y="780"/>
                      <a:pt x="3689" y="1233"/>
                      <a:pt x="3415" y="1503"/>
                    </a:cubicBezTo>
                    <a:cubicBezTo>
                      <a:pt x="3141" y="1773"/>
                      <a:pt x="2691" y="1822"/>
                      <a:pt x="2423" y="1825"/>
                    </a:cubicBezTo>
                    <a:cubicBezTo>
                      <a:pt x="2432" y="1537"/>
                      <a:pt x="2505" y="1103"/>
                      <a:pt x="2763" y="848"/>
                    </a:cubicBezTo>
                    <a:cubicBezTo>
                      <a:pt x="3039" y="578"/>
                      <a:pt x="3478" y="520"/>
                      <a:pt x="3740" y="511"/>
                    </a:cubicBezTo>
                    <a:close/>
                    <a:moveTo>
                      <a:pt x="8150" y="511"/>
                    </a:moveTo>
                    <a:cubicBezTo>
                      <a:pt x="8149" y="780"/>
                      <a:pt x="8099" y="1233"/>
                      <a:pt x="7826" y="1503"/>
                    </a:cubicBezTo>
                    <a:cubicBezTo>
                      <a:pt x="7551" y="1773"/>
                      <a:pt x="7101" y="1822"/>
                      <a:pt x="6833" y="1825"/>
                    </a:cubicBezTo>
                    <a:cubicBezTo>
                      <a:pt x="6843" y="1537"/>
                      <a:pt x="6914" y="1103"/>
                      <a:pt x="7174" y="848"/>
                    </a:cubicBezTo>
                    <a:cubicBezTo>
                      <a:pt x="7450" y="578"/>
                      <a:pt x="7888" y="520"/>
                      <a:pt x="8150" y="511"/>
                    </a:cubicBezTo>
                    <a:close/>
                    <a:moveTo>
                      <a:pt x="12563" y="511"/>
                    </a:moveTo>
                    <a:cubicBezTo>
                      <a:pt x="12562" y="780"/>
                      <a:pt x="12512" y="1233"/>
                      <a:pt x="12239" y="1503"/>
                    </a:cubicBezTo>
                    <a:cubicBezTo>
                      <a:pt x="11964" y="1773"/>
                      <a:pt x="11514" y="1822"/>
                      <a:pt x="11246" y="1825"/>
                    </a:cubicBezTo>
                    <a:cubicBezTo>
                      <a:pt x="11255" y="1537"/>
                      <a:pt x="11328" y="1103"/>
                      <a:pt x="11587" y="848"/>
                    </a:cubicBezTo>
                    <a:cubicBezTo>
                      <a:pt x="11862" y="578"/>
                      <a:pt x="12301" y="520"/>
                      <a:pt x="12563" y="511"/>
                    </a:cubicBezTo>
                    <a:close/>
                    <a:moveTo>
                      <a:pt x="12628" y="1"/>
                    </a:moveTo>
                    <a:cubicBezTo>
                      <a:pt x="12302" y="1"/>
                      <a:pt x="11663" y="61"/>
                      <a:pt x="11229" y="487"/>
                    </a:cubicBezTo>
                    <a:cubicBezTo>
                      <a:pt x="11130" y="584"/>
                      <a:pt x="11051" y="692"/>
                      <a:pt x="10988" y="804"/>
                    </a:cubicBezTo>
                    <a:cubicBezTo>
                      <a:pt x="10923" y="690"/>
                      <a:pt x="10845" y="581"/>
                      <a:pt x="10745" y="487"/>
                    </a:cubicBezTo>
                    <a:cubicBezTo>
                      <a:pt x="10311" y="61"/>
                      <a:pt x="9668" y="1"/>
                      <a:pt x="9343" y="1"/>
                    </a:cubicBezTo>
                    <a:cubicBezTo>
                      <a:pt x="9252" y="1"/>
                      <a:pt x="9185" y="6"/>
                      <a:pt x="9156" y="8"/>
                    </a:cubicBezTo>
                    <a:cubicBezTo>
                      <a:pt x="9101" y="11"/>
                      <a:pt x="9044" y="34"/>
                      <a:pt x="9002" y="76"/>
                    </a:cubicBezTo>
                    <a:cubicBezTo>
                      <a:pt x="8952" y="121"/>
                      <a:pt x="8924" y="181"/>
                      <a:pt x="8921" y="244"/>
                    </a:cubicBezTo>
                    <a:cubicBezTo>
                      <a:pt x="8906" y="386"/>
                      <a:pt x="8832" y="1323"/>
                      <a:pt x="9385" y="1867"/>
                    </a:cubicBezTo>
                    <a:cubicBezTo>
                      <a:pt x="9789" y="2263"/>
                      <a:pt x="10385" y="2332"/>
                      <a:pt x="10730" y="2333"/>
                    </a:cubicBezTo>
                    <a:lnTo>
                      <a:pt x="10730" y="3036"/>
                    </a:lnTo>
                    <a:lnTo>
                      <a:pt x="6824" y="3036"/>
                    </a:lnTo>
                    <a:lnTo>
                      <a:pt x="6824" y="2348"/>
                    </a:lnTo>
                    <a:cubicBezTo>
                      <a:pt x="7173" y="2345"/>
                      <a:pt x="7770" y="2275"/>
                      <a:pt x="8173" y="1882"/>
                    </a:cubicBezTo>
                    <a:cubicBezTo>
                      <a:pt x="8724" y="1343"/>
                      <a:pt x="8654" y="412"/>
                      <a:pt x="8637" y="262"/>
                    </a:cubicBezTo>
                    <a:cubicBezTo>
                      <a:pt x="8634" y="202"/>
                      <a:pt x="8609" y="143"/>
                      <a:pt x="8564" y="98"/>
                    </a:cubicBezTo>
                    <a:cubicBezTo>
                      <a:pt x="8519" y="53"/>
                      <a:pt x="8462" y="29"/>
                      <a:pt x="8404" y="25"/>
                    </a:cubicBezTo>
                    <a:cubicBezTo>
                      <a:pt x="8375" y="23"/>
                      <a:pt x="8309" y="18"/>
                      <a:pt x="8216" y="18"/>
                    </a:cubicBezTo>
                    <a:cubicBezTo>
                      <a:pt x="7891" y="18"/>
                      <a:pt x="7246" y="76"/>
                      <a:pt x="6810" y="503"/>
                    </a:cubicBezTo>
                    <a:cubicBezTo>
                      <a:pt x="6711" y="601"/>
                      <a:pt x="6633" y="708"/>
                      <a:pt x="6569" y="824"/>
                    </a:cubicBezTo>
                    <a:cubicBezTo>
                      <a:pt x="6506" y="708"/>
                      <a:pt x="6426" y="601"/>
                      <a:pt x="6328" y="503"/>
                    </a:cubicBezTo>
                    <a:cubicBezTo>
                      <a:pt x="5892" y="76"/>
                      <a:pt x="5247" y="18"/>
                      <a:pt x="4923" y="18"/>
                    </a:cubicBezTo>
                    <a:cubicBezTo>
                      <a:pt x="4833" y="18"/>
                      <a:pt x="4768" y="23"/>
                      <a:pt x="4739" y="25"/>
                    </a:cubicBezTo>
                    <a:cubicBezTo>
                      <a:pt x="4679" y="29"/>
                      <a:pt x="4620" y="53"/>
                      <a:pt x="4575" y="98"/>
                    </a:cubicBezTo>
                    <a:cubicBezTo>
                      <a:pt x="4530" y="143"/>
                      <a:pt x="4506" y="202"/>
                      <a:pt x="4502" y="259"/>
                    </a:cubicBezTo>
                    <a:cubicBezTo>
                      <a:pt x="4487" y="401"/>
                      <a:pt x="4415" y="1338"/>
                      <a:pt x="4966" y="1882"/>
                    </a:cubicBezTo>
                    <a:cubicBezTo>
                      <a:pt x="5370" y="2278"/>
                      <a:pt x="5968" y="2347"/>
                      <a:pt x="6316" y="2348"/>
                    </a:cubicBezTo>
                    <a:lnTo>
                      <a:pt x="6316" y="3036"/>
                    </a:lnTo>
                    <a:lnTo>
                      <a:pt x="2409" y="3036"/>
                    </a:lnTo>
                    <a:lnTo>
                      <a:pt x="2409" y="2348"/>
                    </a:lnTo>
                    <a:cubicBezTo>
                      <a:pt x="2759" y="2345"/>
                      <a:pt x="3355" y="2275"/>
                      <a:pt x="3758" y="1882"/>
                    </a:cubicBezTo>
                    <a:cubicBezTo>
                      <a:pt x="4310" y="1343"/>
                      <a:pt x="4240" y="412"/>
                      <a:pt x="4223" y="262"/>
                    </a:cubicBezTo>
                    <a:cubicBezTo>
                      <a:pt x="4220" y="202"/>
                      <a:pt x="4195" y="143"/>
                      <a:pt x="4150" y="98"/>
                    </a:cubicBezTo>
                    <a:cubicBezTo>
                      <a:pt x="4105" y="53"/>
                      <a:pt x="4048" y="29"/>
                      <a:pt x="3989" y="25"/>
                    </a:cubicBezTo>
                    <a:cubicBezTo>
                      <a:pt x="3961" y="23"/>
                      <a:pt x="3894" y="18"/>
                      <a:pt x="3801" y="18"/>
                    </a:cubicBezTo>
                    <a:cubicBezTo>
                      <a:pt x="3477" y="18"/>
                      <a:pt x="2832" y="76"/>
                      <a:pt x="2396" y="503"/>
                    </a:cubicBezTo>
                    <a:cubicBezTo>
                      <a:pt x="2297" y="601"/>
                      <a:pt x="2219" y="708"/>
                      <a:pt x="2154" y="824"/>
                    </a:cubicBezTo>
                    <a:cubicBezTo>
                      <a:pt x="2092" y="708"/>
                      <a:pt x="2012" y="601"/>
                      <a:pt x="1913" y="503"/>
                    </a:cubicBezTo>
                    <a:cubicBezTo>
                      <a:pt x="1478" y="76"/>
                      <a:pt x="833" y="18"/>
                      <a:pt x="509" y="18"/>
                    </a:cubicBezTo>
                    <a:cubicBezTo>
                      <a:pt x="419" y="18"/>
                      <a:pt x="353" y="23"/>
                      <a:pt x="324" y="25"/>
                    </a:cubicBezTo>
                    <a:cubicBezTo>
                      <a:pt x="264" y="29"/>
                      <a:pt x="206" y="53"/>
                      <a:pt x="161" y="98"/>
                    </a:cubicBezTo>
                    <a:cubicBezTo>
                      <a:pt x="116" y="143"/>
                      <a:pt x="92" y="202"/>
                      <a:pt x="87" y="259"/>
                    </a:cubicBezTo>
                    <a:cubicBezTo>
                      <a:pt x="72" y="401"/>
                      <a:pt x="0" y="1338"/>
                      <a:pt x="552" y="1882"/>
                    </a:cubicBezTo>
                    <a:cubicBezTo>
                      <a:pt x="960" y="2278"/>
                      <a:pt x="1559" y="2347"/>
                      <a:pt x="1907" y="2348"/>
                    </a:cubicBezTo>
                    <a:lnTo>
                      <a:pt x="1907" y="3009"/>
                    </a:lnTo>
                    <a:lnTo>
                      <a:pt x="1099" y="3009"/>
                    </a:lnTo>
                    <a:cubicBezTo>
                      <a:pt x="972" y="3009"/>
                      <a:pt x="859" y="3099"/>
                      <a:pt x="841" y="3225"/>
                    </a:cubicBezTo>
                    <a:cubicBezTo>
                      <a:pt x="819" y="3383"/>
                      <a:pt x="940" y="3516"/>
                      <a:pt x="1092" y="3516"/>
                    </a:cubicBezTo>
                    <a:lnTo>
                      <a:pt x="12801" y="3516"/>
                    </a:lnTo>
                    <a:cubicBezTo>
                      <a:pt x="12929" y="3516"/>
                      <a:pt x="13041" y="3426"/>
                      <a:pt x="13059" y="3300"/>
                    </a:cubicBezTo>
                    <a:cubicBezTo>
                      <a:pt x="13082" y="3143"/>
                      <a:pt x="12960" y="3009"/>
                      <a:pt x="12809" y="3009"/>
                    </a:cubicBezTo>
                    <a:lnTo>
                      <a:pt x="11238" y="3009"/>
                    </a:lnTo>
                    <a:lnTo>
                      <a:pt x="11238" y="2332"/>
                    </a:lnTo>
                    <a:cubicBezTo>
                      <a:pt x="11590" y="2327"/>
                      <a:pt x="12190" y="2258"/>
                      <a:pt x="12592" y="1866"/>
                    </a:cubicBezTo>
                    <a:cubicBezTo>
                      <a:pt x="13142" y="1326"/>
                      <a:pt x="13073" y="394"/>
                      <a:pt x="13056" y="244"/>
                    </a:cubicBezTo>
                    <a:cubicBezTo>
                      <a:pt x="13052" y="184"/>
                      <a:pt x="13028" y="127"/>
                      <a:pt x="12983" y="82"/>
                    </a:cubicBezTo>
                    <a:cubicBezTo>
                      <a:pt x="12938" y="37"/>
                      <a:pt x="12879" y="11"/>
                      <a:pt x="12821" y="8"/>
                    </a:cubicBezTo>
                    <a:cubicBezTo>
                      <a:pt x="12792" y="6"/>
                      <a:pt x="12724" y="1"/>
                      <a:pt x="126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5" name="Google Shape;5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5725" y="4153762"/>
            <a:ext cx="876885" cy="10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166" y="379551"/>
            <a:ext cx="2455199" cy="591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574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2"/>
          <p:cNvSpPr txBox="1">
            <a:spLocks noGrp="1"/>
          </p:cNvSpPr>
          <p:nvPr>
            <p:ph type="title"/>
          </p:nvPr>
        </p:nvSpPr>
        <p:spPr>
          <a:xfrm>
            <a:off x="715100" y="3330025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3</a:t>
            </a:r>
            <a:r>
              <a:rPr lang="en" dirty="0" smtClean="0"/>
              <a:t>0%</a:t>
            </a:r>
            <a:endParaRPr dirty="0"/>
          </a:p>
        </p:txBody>
      </p:sp>
      <p:sp>
        <p:nvSpPr>
          <p:cNvPr id="590" name="Google Shape;590;p42"/>
          <p:cNvSpPr txBox="1">
            <a:spLocks noGrp="1"/>
          </p:cNvSpPr>
          <p:nvPr>
            <p:ph type="subTitle" idx="1"/>
          </p:nvPr>
        </p:nvSpPr>
        <p:spPr>
          <a:xfrm>
            <a:off x="715100" y="395985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αγροτουρισμός συμβάλλει έως και στο 30% του εισοδήματος μικρών αγροτικών οικογενειακών επιχειρήσεων</a:t>
            </a:r>
            <a:endParaRPr dirty="0"/>
          </a:p>
        </p:txBody>
      </p:sp>
      <p:sp>
        <p:nvSpPr>
          <p:cNvPr id="591" name="Google Shape;591;p42"/>
          <p:cNvSpPr txBox="1">
            <a:spLocks noGrp="1"/>
          </p:cNvSpPr>
          <p:nvPr>
            <p:ph type="title" idx="2"/>
          </p:nvPr>
        </p:nvSpPr>
        <p:spPr>
          <a:xfrm>
            <a:off x="715100" y="2046811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dirty="0" smtClean="0"/>
              <a:t>&gt;65 ετών</a:t>
            </a:r>
            <a:endParaRPr dirty="0"/>
          </a:p>
        </p:txBody>
      </p:sp>
      <p:sp>
        <p:nvSpPr>
          <p:cNvPr id="592" name="Google Shape;592;p42"/>
          <p:cNvSpPr txBox="1">
            <a:spLocks noGrp="1"/>
          </p:cNvSpPr>
          <p:nvPr>
            <p:ph type="subTitle" idx="3"/>
          </p:nvPr>
        </p:nvSpPr>
        <p:spPr>
          <a:xfrm>
            <a:off x="715100" y="256991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Μέχρι το 2050, 1 στους 6 ανθρώπους παγκοσμίως θα είναι άνω των 65 ετών</a:t>
            </a:r>
            <a:endParaRPr dirty="0"/>
          </a:p>
        </p:txBody>
      </p:sp>
      <p:sp>
        <p:nvSpPr>
          <p:cNvPr id="593" name="Google Shape;593;p42"/>
          <p:cNvSpPr txBox="1">
            <a:spLocks noGrp="1"/>
          </p:cNvSpPr>
          <p:nvPr>
            <p:ph type="title" idx="4"/>
          </p:nvPr>
        </p:nvSpPr>
        <p:spPr>
          <a:xfrm>
            <a:off x="715100" y="580180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</a:t>
            </a:r>
            <a:r>
              <a:rPr lang="el-GR" dirty="0" smtClean="0"/>
              <a:t>50</a:t>
            </a:r>
            <a:r>
              <a:rPr lang="en" dirty="0" smtClean="0"/>
              <a:t>%</a:t>
            </a:r>
            <a:endParaRPr dirty="0"/>
          </a:p>
        </p:txBody>
      </p:sp>
      <p:sp>
        <p:nvSpPr>
          <p:cNvPr id="594" name="Google Shape;594;p42"/>
          <p:cNvSpPr txBox="1">
            <a:spLocks noGrp="1"/>
          </p:cNvSpPr>
          <p:nvPr>
            <p:ph type="subTitle" idx="5"/>
          </p:nvPr>
        </p:nvSpPr>
        <p:spPr>
          <a:xfrm>
            <a:off x="715100" y="1097215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Πάνω από το 50% των ταξιδιωτών δηλώνουν ότι η προσβασιμότητα είναι καθοριστικός παράγοντας στην επιλογή προορισμού</a:t>
            </a:r>
            <a:endParaRPr dirty="0"/>
          </a:p>
        </p:txBody>
      </p:sp>
      <p:pic>
        <p:nvPicPr>
          <p:cNvPr id="595" name="Google Shape;595;p4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00" y="1353892"/>
            <a:ext cx="4068600" cy="227841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9592">
            <a:off x="3732251" y="2166825"/>
            <a:ext cx="2030101" cy="33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03075" y="2958009"/>
            <a:ext cx="1608565" cy="2693431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2"/>
          <p:cNvSpPr/>
          <p:nvPr/>
        </p:nvSpPr>
        <p:spPr>
          <a:xfrm>
            <a:off x="7897473" y="7398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69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9"/>
          <p:cNvSpPr txBox="1">
            <a:spLocks noGrp="1"/>
          </p:cNvSpPr>
          <p:nvPr>
            <p:ph type="subTitle" idx="1"/>
          </p:nvPr>
        </p:nvSpPr>
        <p:spPr>
          <a:xfrm>
            <a:off x="5523225" y="3636950"/>
            <a:ext cx="25932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Καθολικός Σχεδιασμός μετατρέπει τον αγροτουρισμό σε μια εμπειρία προσβάσιμη, βιωματική και απολαυστική για όλους.</a:t>
            </a:r>
          </a:p>
        </p:txBody>
      </p:sp>
      <p:sp>
        <p:nvSpPr>
          <p:cNvPr id="772" name="Google Shape;772;p49"/>
          <p:cNvSpPr txBox="1">
            <a:spLocks noGrp="1"/>
          </p:cNvSpPr>
          <p:nvPr>
            <p:ph type="title"/>
          </p:nvPr>
        </p:nvSpPr>
        <p:spPr>
          <a:xfrm>
            <a:off x="5523225" y="3174250"/>
            <a:ext cx="2593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2800" dirty="0"/>
              <a:t>Βασικό μήνυμα</a:t>
            </a:r>
            <a:endParaRPr sz="2800" dirty="0"/>
          </a:p>
        </p:txBody>
      </p:sp>
      <p:pic>
        <p:nvPicPr>
          <p:cNvPr id="777" name="Google Shape;77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4531" y="3189225"/>
            <a:ext cx="1908137" cy="283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7960324" y="3273148"/>
            <a:ext cx="1290321" cy="1919486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49"/>
          <p:cNvSpPr/>
          <p:nvPr/>
        </p:nvSpPr>
        <p:spPr>
          <a:xfrm rot="5400000">
            <a:off x="6136032" y="-1514776"/>
            <a:ext cx="1498366" cy="4517568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931" y="539310"/>
            <a:ext cx="2077294" cy="2325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24" y="549599"/>
            <a:ext cx="2268397" cy="2304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177" y="2922029"/>
            <a:ext cx="3223243" cy="184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20825" y="3759600"/>
            <a:ext cx="2958919" cy="7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488" y="521554"/>
            <a:ext cx="3394926" cy="8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 txBox="1">
            <a:spLocks noGrp="1"/>
          </p:cNvSpPr>
          <p:nvPr>
            <p:ph type="title"/>
          </p:nvPr>
        </p:nvSpPr>
        <p:spPr>
          <a:xfrm>
            <a:off x="3365378" y="1679605"/>
            <a:ext cx="4419600" cy="10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4000" dirty="0" smtClean="0"/>
              <a:t>Εργαστήρια τροφίμων</a:t>
            </a:r>
            <a:endParaRPr sz="4000" dirty="0"/>
          </a:p>
        </p:txBody>
      </p:sp>
      <p:sp>
        <p:nvSpPr>
          <p:cNvPr id="285" name="Google Shape;285;p37"/>
          <p:cNvSpPr txBox="1">
            <a:spLocks noGrp="1"/>
          </p:cNvSpPr>
          <p:nvPr>
            <p:ph type="title" idx="2"/>
          </p:nvPr>
        </p:nvSpPr>
        <p:spPr>
          <a:xfrm>
            <a:off x="2179677" y="1524296"/>
            <a:ext cx="10992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el-GR" dirty="0" smtClean="0"/>
              <a:t>4</a:t>
            </a:r>
            <a:endParaRPr dirty="0"/>
          </a:p>
        </p:txBody>
      </p:sp>
      <p:pic>
        <p:nvPicPr>
          <p:cNvPr id="286" name="Google Shape;28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1079" flipH="1">
            <a:off x="155138" y="3182037"/>
            <a:ext cx="2156824" cy="113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993431"/>
            <a:ext cx="9144000" cy="104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7745073" y="8160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/>
          <p:nvPr/>
        </p:nvSpPr>
        <p:spPr>
          <a:xfrm rot="2026369">
            <a:off x="7554510" y="3250056"/>
            <a:ext cx="1067304" cy="2476820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7"/>
          <p:cNvSpPr/>
          <p:nvPr/>
        </p:nvSpPr>
        <p:spPr>
          <a:xfrm rot="-1571207">
            <a:off x="5798542" y="3067279"/>
            <a:ext cx="1067309" cy="2476818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65630">
            <a:off x="6096513" y="2296787"/>
            <a:ext cx="2602346" cy="353972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/>
          <p:nvPr/>
        </p:nvSpPr>
        <p:spPr>
          <a:xfrm rot="-2051766">
            <a:off x="5580704" y="3464444"/>
            <a:ext cx="1067306" cy="2476831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57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>
            <a:spLocks noGrp="1"/>
          </p:cNvSpPr>
          <p:nvPr>
            <p:ph type="subTitle" idx="1"/>
          </p:nvPr>
        </p:nvSpPr>
        <p:spPr>
          <a:xfrm>
            <a:off x="15158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ΠΑΓΚΟΙ</a:t>
            </a:r>
            <a:endParaRPr dirty="0"/>
          </a:p>
        </p:txBody>
      </p:sp>
      <p:sp>
        <p:nvSpPr>
          <p:cNvPr id="399" name="Google Shape;399;p40"/>
          <p:cNvSpPr txBox="1">
            <a:spLocks noGrp="1"/>
          </p:cNvSpPr>
          <p:nvPr>
            <p:ph type="subTitle" idx="2"/>
          </p:nvPr>
        </p:nvSpPr>
        <p:spPr>
          <a:xfrm>
            <a:off x="1515850" y="1748850"/>
            <a:ext cx="2530800" cy="57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Πάγκοι σε διαφορετικά ύψη</a:t>
            </a:r>
            <a:endParaRPr dirty="0"/>
          </a:p>
        </p:txBody>
      </p:sp>
      <p:sp>
        <p:nvSpPr>
          <p:cNvPr id="400" name="Google Shape;400;p40"/>
          <p:cNvSpPr txBox="1">
            <a:spLocks noGrp="1"/>
          </p:cNvSpPr>
          <p:nvPr>
            <p:ph type="subTitle" idx="3"/>
          </p:nvPr>
        </p:nvSpPr>
        <p:spPr>
          <a:xfrm>
            <a:off x="5452250" y="1748850"/>
            <a:ext cx="25308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Υλικά με έντονα αρώματα &amp; υφές</a:t>
            </a:r>
          </a:p>
        </p:txBody>
      </p:sp>
      <p:sp>
        <p:nvSpPr>
          <p:cNvPr id="401" name="Google Shape;401;p40"/>
          <p:cNvSpPr txBox="1">
            <a:spLocks noGrp="1"/>
          </p:cNvSpPr>
          <p:nvPr>
            <p:ph type="subTitle" idx="4"/>
          </p:nvPr>
        </p:nvSpPr>
        <p:spPr>
          <a:xfrm>
            <a:off x="15158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Οδηγίες βήμα-βήμα με εικόνες</a:t>
            </a:r>
            <a:endParaRPr dirty="0"/>
          </a:p>
        </p:txBody>
      </p:sp>
      <p:sp>
        <p:nvSpPr>
          <p:cNvPr id="402" name="Google Shape;402;p40"/>
          <p:cNvSpPr txBox="1">
            <a:spLocks noGrp="1"/>
          </p:cNvSpPr>
          <p:nvPr>
            <p:ph type="subTitle" idx="5"/>
          </p:nvPr>
        </p:nvSpPr>
        <p:spPr>
          <a:xfrm>
            <a:off x="54522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Πολυγλωσσικό &amp; εικονογραφημένο υλικό</a:t>
            </a:r>
            <a:endParaRPr dirty="0"/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ideas</a:t>
            </a:r>
            <a:endParaRPr/>
          </a:p>
        </p:txBody>
      </p:sp>
      <p:sp>
        <p:nvSpPr>
          <p:cNvPr id="404" name="Google Shape;404;p40"/>
          <p:cNvSpPr txBox="1">
            <a:spLocks noGrp="1"/>
          </p:cNvSpPr>
          <p:nvPr>
            <p:ph type="subTitle" idx="6"/>
          </p:nvPr>
        </p:nvSpPr>
        <p:spPr>
          <a:xfrm>
            <a:off x="15158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ΟΔΗΓΙΕΣ</a:t>
            </a:r>
            <a:endParaRPr dirty="0"/>
          </a:p>
        </p:txBody>
      </p:sp>
      <p:sp>
        <p:nvSpPr>
          <p:cNvPr id="405" name="Google Shape;405;p40"/>
          <p:cNvSpPr txBox="1">
            <a:spLocks noGrp="1"/>
          </p:cNvSpPr>
          <p:nvPr>
            <p:ph type="subTitle" idx="7"/>
          </p:nvPr>
        </p:nvSpPr>
        <p:spPr>
          <a:xfrm>
            <a:off x="54522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ΥΛΙΚΑ</a:t>
            </a:r>
            <a:endParaRPr dirty="0"/>
          </a:p>
        </p:txBody>
      </p:sp>
      <p:sp>
        <p:nvSpPr>
          <p:cNvPr id="406" name="Google Shape;406;p40"/>
          <p:cNvSpPr txBox="1">
            <a:spLocks noGrp="1"/>
          </p:cNvSpPr>
          <p:nvPr>
            <p:ph type="subTitle" idx="8"/>
          </p:nvPr>
        </p:nvSpPr>
        <p:spPr>
          <a:xfrm>
            <a:off x="54522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ΕΙΚΟΝΕΣ</a:t>
            </a:r>
            <a:endParaRPr dirty="0"/>
          </a:p>
        </p:txBody>
      </p:sp>
      <p:sp>
        <p:nvSpPr>
          <p:cNvPr id="407" name="Google Shape;407;p40"/>
          <p:cNvSpPr/>
          <p:nvPr/>
        </p:nvSpPr>
        <p:spPr>
          <a:xfrm>
            <a:off x="71510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71510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464825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464825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40"/>
          <p:cNvGrpSpPr/>
          <p:nvPr/>
        </p:nvGrpSpPr>
        <p:grpSpPr>
          <a:xfrm>
            <a:off x="4762472" y="3131949"/>
            <a:ext cx="423163" cy="417508"/>
            <a:chOff x="3957638" y="3900803"/>
            <a:chExt cx="375444" cy="370426"/>
          </a:xfrm>
        </p:grpSpPr>
        <p:sp>
          <p:nvSpPr>
            <p:cNvPr id="412" name="Google Shape;412;p40"/>
            <p:cNvSpPr/>
            <p:nvPr/>
          </p:nvSpPr>
          <p:spPr>
            <a:xfrm>
              <a:off x="4141027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4" y="0"/>
                  </a:moveTo>
                  <a:cubicBezTo>
                    <a:pt x="1700" y="0"/>
                    <a:pt x="934" y="38"/>
                    <a:pt x="507" y="513"/>
                  </a:cubicBezTo>
                  <a:cubicBezTo>
                    <a:pt x="1" y="1078"/>
                    <a:pt x="186" y="2062"/>
                    <a:pt x="186" y="2071"/>
                  </a:cubicBezTo>
                  <a:cubicBezTo>
                    <a:pt x="187" y="2071"/>
                    <a:pt x="196" y="2072"/>
                    <a:pt x="213" y="2072"/>
                  </a:cubicBezTo>
                  <a:cubicBezTo>
                    <a:pt x="314" y="2072"/>
                    <a:pt x="692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3" y="2114"/>
                    <a:pt x="507" y="2287"/>
                  </a:cubicBezTo>
                  <a:cubicBezTo>
                    <a:pt x="1" y="2851"/>
                    <a:pt x="186" y="3837"/>
                    <a:pt x="186" y="3846"/>
                  </a:cubicBezTo>
                  <a:cubicBezTo>
                    <a:pt x="187" y="3846"/>
                    <a:pt x="197" y="3847"/>
                    <a:pt x="215" y="3847"/>
                  </a:cubicBezTo>
                  <a:cubicBezTo>
                    <a:pt x="379" y="3847"/>
                    <a:pt x="1204" y="3821"/>
                    <a:pt x="1660" y="3313"/>
                  </a:cubicBezTo>
                  <a:cubicBezTo>
                    <a:pt x="2165" y="2746"/>
                    <a:pt x="2005" y="1779"/>
                    <a:pt x="2005" y="1776"/>
                  </a:cubicBezTo>
                  <a:cubicBezTo>
                    <a:pt x="2005" y="1776"/>
                    <a:pt x="1980" y="1775"/>
                    <a:pt x="1938" y="1775"/>
                  </a:cubicBezTo>
                  <a:cubicBezTo>
                    <a:pt x="1794" y="1775"/>
                    <a:pt x="1443" y="1789"/>
                    <a:pt x="1093" y="1913"/>
                  </a:cubicBezTo>
                  <a:cubicBezTo>
                    <a:pt x="1297" y="1835"/>
                    <a:pt x="1502" y="1715"/>
                    <a:pt x="1658" y="1538"/>
                  </a:cubicBezTo>
                  <a:cubicBezTo>
                    <a:pt x="2167" y="973"/>
                    <a:pt x="2006" y="6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4146329" y="4131258"/>
              <a:ext cx="57" cy="29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4144391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4088003" y="4072190"/>
              <a:ext cx="61719" cy="109697"/>
            </a:xfrm>
            <a:custGeom>
              <a:avLst/>
              <a:gdLst/>
              <a:ahLst/>
              <a:cxnLst/>
              <a:rect l="l" t="t" r="r" b="b"/>
              <a:pathLst>
                <a:path w="2165" h="3848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59" y="7"/>
                    <a:pt x="0" y="974"/>
                    <a:pt x="507" y="1539"/>
                  </a:cubicBezTo>
                  <a:cubicBezTo>
                    <a:pt x="664" y="1716"/>
                    <a:pt x="868" y="1836"/>
                    <a:pt x="1071" y="1914"/>
                  </a:cubicBezTo>
                  <a:cubicBezTo>
                    <a:pt x="723" y="1790"/>
                    <a:pt x="372" y="1776"/>
                    <a:pt x="229" y="1776"/>
                  </a:cubicBezTo>
                  <a:cubicBezTo>
                    <a:pt x="186" y="1776"/>
                    <a:pt x="162" y="1777"/>
                    <a:pt x="162" y="1777"/>
                  </a:cubicBezTo>
                  <a:cubicBezTo>
                    <a:pt x="159" y="1780"/>
                    <a:pt x="0" y="2747"/>
                    <a:pt x="507" y="3314"/>
                  </a:cubicBezTo>
                  <a:cubicBezTo>
                    <a:pt x="961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0" y="3840"/>
                    <a:pt x="2165" y="2855"/>
                    <a:pt x="1658" y="2288"/>
                  </a:cubicBezTo>
                  <a:cubicBezTo>
                    <a:pt x="1501" y="2113"/>
                    <a:pt x="1299" y="1998"/>
                    <a:pt x="1094" y="1921"/>
                  </a:cubicBezTo>
                  <a:lnTo>
                    <a:pt x="1094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4144391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4141113" y="4173449"/>
              <a:ext cx="61690" cy="59068"/>
            </a:xfrm>
            <a:custGeom>
              <a:avLst/>
              <a:gdLst/>
              <a:ahLst/>
              <a:cxnLst/>
              <a:rect l="l" t="t" r="r" b="b"/>
              <a:pathLst>
                <a:path w="2164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1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4" y="971"/>
                    <a:pt x="2003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4144391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4088003" y="417342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8" y="1"/>
                  </a:moveTo>
                  <a:cubicBezTo>
                    <a:pt x="190" y="1"/>
                    <a:pt x="162" y="2"/>
                    <a:pt x="162" y="2"/>
                  </a:cubicBezTo>
                  <a:cubicBezTo>
                    <a:pt x="159" y="5"/>
                    <a:pt x="0" y="972"/>
                    <a:pt x="507" y="1539"/>
                  </a:cubicBezTo>
                  <a:cubicBezTo>
                    <a:pt x="961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6" y="40"/>
                    <a:pt x="479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4141113" y="402156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1933" y="1"/>
                  </a:moveTo>
                  <a:cubicBezTo>
                    <a:pt x="1698" y="1"/>
                    <a:pt x="931" y="39"/>
                    <a:pt x="506" y="513"/>
                  </a:cubicBezTo>
                  <a:cubicBezTo>
                    <a:pt x="1" y="1078"/>
                    <a:pt x="185" y="2063"/>
                    <a:pt x="185" y="2072"/>
                  </a:cubicBezTo>
                  <a:cubicBezTo>
                    <a:pt x="185" y="2072"/>
                    <a:pt x="196" y="2073"/>
                    <a:pt x="216" y="2073"/>
                  </a:cubicBezTo>
                  <a:cubicBezTo>
                    <a:pt x="385" y="2073"/>
                    <a:pt x="1205" y="2046"/>
                    <a:pt x="1658" y="1539"/>
                  </a:cubicBezTo>
                  <a:cubicBezTo>
                    <a:pt x="2164" y="974"/>
                    <a:pt x="2003" y="7"/>
                    <a:pt x="2003" y="2"/>
                  </a:cubicBezTo>
                  <a:cubicBezTo>
                    <a:pt x="2003" y="2"/>
                    <a:pt x="1978" y="1"/>
                    <a:pt x="1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4088003" y="402156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2" y="1"/>
                  </a:moveTo>
                  <a:cubicBezTo>
                    <a:pt x="188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59" y="2046"/>
                    <a:pt x="1780" y="2073"/>
                    <a:pt x="1948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0" y="2065"/>
                    <a:pt x="2165" y="1080"/>
                    <a:pt x="1658" y="513"/>
                  </a:cubicBezTo>
                  <a:cubicBezTo>
                    <a:pt x="1233" y="39"/>
                    <a:pt x="467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4141113" y="3970989"/>
              <a:ext cx="61690" cy="59125"/>
            </a:xfrm>
            <a:custGeom>
              <a:avLst/>
              <a:gdLst/>
              <a:ahLst/>
              <a:cxnLst/>
              <a:rect l="l" t="t" r="r" b="b"/>
              <a:pathLst>
                <a:path w="2164" h="2074" extrusionOk="0">
                  <a:moveTo>
                    <a:pt x="1933" y="0"/>
                  </a:moveTo>
                  <a:cubicBezTo>
                    <a:pt x="1698" y="0"/>
                    <a:pt x="931" y="38"/>
                    <a:pt x="506" y="514"/>
                  </a:cubicBezTo>
                  <a:cubicBezTo>
                    <a:pt x="1" y="1078"/>
                    <a:pt x="185" y="2062"/>
                    <a:pt x="185" y="2073"/>
                  </a:cubicBezTo>
                  <a:cubicBezTo>
                    <a:pt x="185" y="2073"/>
                    <a:pt x="195" y="2073"/>
                    <a:pt x="214" y="2073"/>
                  </a:cubicBezTo>
                  <a:cubicBezTo>
                    <a:pt x="377" y="2073"/>
                    <a:pt x="1202" y="2048"/>
                    <a:pt x="1658" y="1538"/>
                  </a:cubicBezTo>
                  <a:cubicBezTo>
                    <a:pt x="2164" y="973"/>
                    <a:pt x="2003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4144391" y="4030056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4088003" y="3970960"/>
              <a:ext cx="61719" cy="59153"/>
            </a:xfrm>
            <a:custGeom>
              <a:avLst/>
              <a:gdLst/>
              <a:ahLst/>
              <a:cxnLst/>
              <a:rect l="l" t="t" r="r" b="b"/>
              <a:pathLst>
                <a:path w="2165" h="2075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62" y="2049"/>
                    <a:pt x="1788" y="2074"/>
                    <a:pt x="1951" y="2074"/>
                  </a:cubicBezTo>
                  <a:cubicBezTo>
                    <a:pt x="1969" y="2074"/>
                    <a:pt x="1979" y="2074"/>
                    <a:pt x="1979" y="2074"/>
                  </a:cubicBezTo>
                  <a:cubicBezTo>
                    <a:pt x="1980" y="2066"/>
                    <a:pt x="2165" y="1080"/>
                    <a:pt x="1658" y="515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4265462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3" y="0"/>
                  </a:moveTo>
                  <a:cubicBezTo>
                    <a:pt x="1698" y="0"/>
                    <a:pt x="932" y="38"/>
                    <a:pt x="506" y="513"/>
                  </a:cubicBezTo>
                  <a:cubicBezTo>
                    <a:pt x="0" y="1078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1" y="2072"/>
                  </a:cubicBezTo>
                  <a:cubicBezTo>
                    <a:pt x="313" y="2072"/>
                    <a:pt x="689" y="2062"/>
                    <a:pt x="1067" y="1922"/>
                  </a:cubicBezTo>
                  <a:lnTo>
                    <a:pt x="1067" y="1922"/>
                  </a:lnTo>
                  <a:cubicBezTo>
                    <a:pt x="862" y="1999"/>
                    <a:pt x="660" y="2115"/>
                    <a:pt x="506" y="2287"/>
                  </a:cubicBezTo>
                  <a:cubicBezTo>
                    <a:pt x="0" y="2851"/>
                    <a:pt x="185" y="3837"/>
                    <a:pt x="185" y="3846"/>
                  </a:cubicBezTo>
                  <a:cubicBezTo>
                    <a:pt x="185" y="3846"/>
                    <a:pt x="195" y="3847"/>
                    <a:pt x="214" y="3847"/>
                  </a:cubicBezTo>
                  <a:cubicBezTo>
                    <a:pt x="378" y="3847"/>
                    <a:pt x="1202" y="3821"/>
                    <a:pt x="1658" y="3313"/>
                  </a:cubicBezTo>
                  <a:cubicBezTo>
                    <a:pt x="2163" y="2746"/>
                    <a:pt x="2003" y="1779"/>
                    <a:pt x="2003" y="1776"/>
                  </a:cubicBezTo>
                  <a:cubicBezTo>
                    <a:pt x="2003" y="1776"/>
                    <a:pt x="1979" y="1775"/>
                    <a:pt x="1936" y="1775"/>
                  </a:cubicBezTo>
                  <a:cubicBezTo>
                    <a:pt x="1793" y="1775"/>
                    <a:pt x="1441" y="1789"/>
                    <a:pt x="1092" y="1913"/>
                  </a:cubicBezTo>
                  <a:cubicBezTo>
                    <a:pt x="1297" y="1835"/>
                    <a:pt x="1501" y="1715"/>
                    <a:pt x="1658" y="1538"/>
                  </a:cubicBezTo>
                  <a:cubicBezTo>
                    <a:pt x="2166" y="973"/>
                    <a:pt x="2005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4270708" y="413125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4268741" y="413125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4212381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6" y="1"/>
                  </a:moveTo>
                  <a:cubicBezTo>
                    <a:pt x="189" y="1"/>
                    <a:pt x="163" y="2"/>
                    <a:pt x="163" y="2"/>
                  </a:cubicBezTo>
                  <a:cubicBezTo>
                    <a:pt x="161" y="7"/>
                    <a:pt x="1" y="974"/>
                    <a:pt x="507" y="1539"/>
                  </a:cubicBezTo>
                  <a:cubicBezTo>
                    <a:pt x="665" y="1716"/>
                    <a:pt x="869" y="1836"/>
                    <a:pt x="1071" y="1914"/>
                  </a:cubicBezTo>
                  <a:cubicBezTo>
                    <a:pt x="724" y="1790"/>
                    <a:pt x="373" y="1776"/>
                    <a:pt x="230" y="1776"/>
                  </a:cubicBezTo>
                  <a:cubicBezTo>
                    <a:pt x="187" y="1776"/>
                    <a:pt x="163" y="1777"/>
                    <a:pt x="163" y="1777"/>
                  </a:cubicBezTo>
                  <a:cubicBezTo>
                    <a:pt x="161" y="1780"/>
                    <a:pt x="1" y="2747"/>
                    <a:pt x="507" y="3314"/>
                  </a:cubicBezTo>
                  <a:cubicBezTo>
                    <a:pt x="962" y="3822"/>
                    <a:pt x="1788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2" y="3840"/>
                    <a:pt x="2165" y="2855"/>
                    <a:pt x="1660" y="2288"/>
                  </a:cubicBezTo>
                  <a:cubicBezTo>
                    <a:pt x="1504" y="2114"/>
                    <a:pt x="1304" y="2000"/>
                    <a:pt x="1099" y="1923"/>
                  </a:cubicBezTo>
                  <a:lnTo>
                    <a:pt x="1099" y="1923"/>
                  </a:lnTo>
                  <a:cubicBezTo>
                    <a:pt x="1477" y="2063"/>
                    <a:pt x="1853" y="2073"/>
                    <a:pt x="1953" y="2073"/>
                  </a:cubicBezTo>
                  <a:cubicBezTo>
                    <a:pt x="1970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5" y="40"/>
                    <a:pt x="474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4270708" y="418185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4268741" y="4181859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4270708" y="423248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4265462" y="4173449"/>
              <a:ext cx="61776" cy="59068"/>
            </a:xfrm>
            <a:custGeom>
              <a:avLst/>
              <a:gdLst/>
              <a:ahLst/>
              <a:cxnLst/>
              <a:rect l="l" t="t" r="r" b="b"/>
              <a:pathLst>
                <a:path w="2167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0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6" y="971"/>
                    <a:pt x="2005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4268741" y="423248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4212381" y="417342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239" y="1"/>
                  </a:moveTo>
                  <a:cubicBezTo>
                    <a:pt x="190" y="1"/>
                    <a:pt x="163" y="2"/>
                    <a:pt x="163" y="2"/>
                  </a:cubicBezTo>
                  <a:cubicBezTo>
                    <a:pt x="161" y="5"/>
                    <a:pt x="1" y="972"/>
                    <a:pt x="507" y="1539"/>
                  </a:cubicBezTo>
                  <a:cubicBezTo>
                    <a:pt x="962" y="2047"/>
                    <a:pt x="1788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7" y="40"/>
                    <a:pt x="480" y="1"/>
                    <a:pt x="2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4265491" y="4021561"/>
              <a:ext cx="61662" cy="59096"/>
            </a:xfrm>
            <a:custGeom>
              <a:avLst/>
              <a:gdLst/>
              <a:ahLst/>
              <a:cxnLst/>
              <a:rect l="l" t="t" r="r" b="b"/>
              <a:pathLst>
                <a:path w="2163" h="2073" extrusionOk="0">
                  <a:moveTo>
                    <a:pt x="1932" y="1"/>
                  </a:moveTo>
                  <a:cubicBezTo>
                    <a:pt x="1697" y="1"/>
                    <a:pt x="930" y="39"/>
                    <a:pt x="505" y="513"/>
                  </a:cubicBezTo>
                  <a:cubicBezTo>
                    <a:pt x="1" y="1080"/>
                    <a:pt x="184" y="2065"/>
                    <a:pt x="184" y="2072"/>
                  </a:cubicBezTo>
                  <a:cubicBezTo>
                    <a:pt x="184" y="2072"/>
                    <a:pt x="195" y="2073"/>
                    <a:pt x="215" y="2073"/>
                  </a:cubicBezTo>
                  <a:cubicBezTo>
                    <a:pt x="384" y="2073"/>
                    <a:pt x="1203" y="2046"/>
                    <a:pt x="1657" y="1539"/>
                  </a:cubicBezTo>
                  <a:cubicBezTo>
                    <a:pt x="2162" y="974"/>
                    <a:pt x="2002" y="7"/>
                    <a:pt x="2002" y="2"/>
                  </a:cubicBezTo>
                  <a:cubicBezTo>
                    <a:pt x="2002" y="2"/>
                    <a:pt x="1977" y="1"/>
                    <a:pt x="1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4270708" y="408062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4212381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3" y="1"/>
                  </a:moveTo>
                  <a:cubicBezTo>
                    <a:pt x="188" y="1"/>
                    <a:pt x="163" y="2"/>
                    <a:pt x="163" y="2"/>
                  </a:cubicBezTo>
                  <a:cubicBezTo>
                    <a:pt x="163" y="7"/>
                    <a:pt x="1" y="974"/>
                    <a:pt x="507" y="1539"/>
                  </a:cubicBezTo>
                  <a:cubicBezTo>
                    <a:pt x="960" y="2046"/>
                    <a:pt x="1780" y="2073"/>
                    <a:pt x="1949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2" y="2065"/>
                    <a:pt x="2165" y="1080"/>
                    <a:pt x="1660" y="513"/>
                  </a:cubicBezTo>
                  <a:cubicBezTo>
                    <a:pt x="1233" y="39"/>
                    <a:pt x="468" y="1"/>
                    <a:pt x="2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4016649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2" y="0"/>
                  </a:moveTo>
                  <a:cubicBezTo>
                    <a:pt x="1698" y="0"/>
                    <a:pt x="932" y="38"/>
                    <a:pt x="507" y="513"/>
                  </a:cubicBezTo>
                  <a:cubicBezTo>
                    <a:pt x="0" y="1078"/>
                    <a:pt x="186" y="2062"/>
                    <a:pt x="186" y="2071"/>
                  </a:cubicBezTo>
                  <a:cubicBezTo>
                    <a:pt x="186" y="2071"/>
                    <a:pt x="195" y="2072"/>
                    <a:pt x="212" y="2072"/>
                  </a:cubicBezTo>
                  <a:cubicBezTo>
                    <a:pt x="313" y="2072"/>
                    <a:pt x="691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4" y="2114"/>
                    <a:pt x="507" y="2287"/>
                  </a:cubicBezTo>
                  <a:cubicBezTo>
                    <a:pt x="0" y="2851"/>
                    <a:pt x="186" y="3837"/>
                    <a:pt x="186" y="3846"/>
                  </a:cubicBezTo>
                  <a:cubicBezTo>
                    <a:pt x="186" y="3846"/>
                    <a:pt x="196" y="3847"/>
                    <a:pt x="214" y="3847"/>
                  </a:cubicBezTo>
                  <a:cubicBezTo>
                    <a:pt x="378" y="3847"/>
                    <a:pt x="1203" y="3821"/>
                    <a:pt x="1658" y="3313"/>
                  </a:cubicBezTo>
                  <a:cubicBezTo>
                    <a:pt x="2165" y="2746"/>
                    <a:pt x="2003" y="1779"/>
                    <a:pt x="2003" y="1776"/>
                  </a:cubicBezTo>
                  <a:cubicBezTo>
                    <a:pt x="2003" y="1776"/>
                    <a:pt x="1978" y="1775"/>
                    <a:pt x="1936" y="1775"/>
                  </a:cubicBezTo>
                  <a:cubicBezTo>
                    <a:pt x="1792" y="1775"/>
                    <a:pt x="1441" y="1789"/>
                    <a:pt x="1093" y="1913"/>
                  </a:cubicBezTo>
                  <a:cubicBezTo>
                    <a:pt x="1297" y="1835"/>
                    <a:pt x="1499" y="1715"/>
                    <a:pt x="1658" y="1538"/>
                  </a:cubicBezTo>
                  <a:cubicBezTo>
                    <a:pt x="2166" y="973"/>
                    <a:pt x="2006" y="6"/>
                    <a:pt x="2003" y="1"/>
                  </a:cubicBezTo>
                  <a:cubicBezTo>
                    <a:pt x="2003" y="1"/>
                    <a:pt x="1977" y="0"/>
                    <a:pt x="1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4021980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3963596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4" y="1"/>
                  </a:moveTo>
                  <a:cubicBezTo>
                    <a:pt x="188" y="1"/>
                    <a:pt x="161" y="2"/>
                    <a:pt x="161" y="2"/>
                  </a:cubicBezTo>
                  <a:cubicBezTo>
                    <a:pt x="160" y="7"/>
                    <a:pt x="1" y="974"/>
                    <a:pt x="506" y="1539"/>
                  </a:cubicBezTo>
                  <a:cubicBezTo>
                    <a:pt x="663" y="1716"/>
                    <a:pt x="869" y="1836"/>
                    <a:pt x="1071" y="1914"/>
                  </a:cubicBezTo>
                  <a:cubicBezTo>
                    <a:pt x="723" y="1790"/>
                    <a:pt x="372" y="1776"/>
                    <a:pt x="228" y="1776"/>
                  </a:cubicBezTo>
                  <a:cubicBezTo>
                    <a:pt x="186" y="1776"/>
                    <a:pt x="161" y="1777"/>
                    <a:pt x="161" y="1777"/>
                  </a:cubicBezTo>
                  <a:cubicBezTo>
                    <a:pt x="160" y="1780"/>
                    <a:pt x="1" y="2747"/>
                    <a:pt x="506" y="3314"/>
                  </a:cubicBezTo>
                  <a:cubicBezTo>
                    <a:pt x="962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80" y="3847"/>
                  </a:cubicBezTo>
                  <a:cubicBezTo>
                    <a:pt x="1981" y="3840"/>
                    <a:pt x="2165" y="2855"/>
                    <a:pt x="1659" y="2288"/>
                  </a:cubicBezTo>
                  <a:cubicBezTo>
                    <a:pt x="1502" y="2113"/>
                    <a:pt x="1300" y="1998"/>
                    <a:pt x="1095" y="1921"/>
                  </a:cubicBezTo>
                  <a:lnTo>
                    <a:pt x="1095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70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4" y="40"/>
                    <a:pt x="472" y="1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4021980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4016677" y="4173449"/>
              <a:ext cx="61747" cy="59068"/>
            </a:xfrm>
            <a:custGeom>
              <a:avLst/>
              <a:gdLst/>
              <a:ahLst/>
              <a:cxnLst/>
              <a:rect l="l" t="t" r="r" b="b"/>
              <a:pathLst>
                <a:path w="2166" h="2072" extrusionOk="0">
                  <a:moveTo>
                    <a:pt x="1934" y="0"/>
                  </a:moveTo>
                  <a:cubicBezTo>
                    <a:pt x="1699" y="0"/>
                    <a:pt x="931" y="38"/>
                    <a:pt x="507" y="513"/>
                  </a:cubicBezTo>
                  <a:cubicBezTo>
                    <a:pt x="1" y="1076"/>
                    <a:pt x="186" y="2062"/>
                    <a:pt x="186" y="2071"/>
                  </a:cubicBezTo>
                  <a:cubicBezTo>
                    <a:pt x="187" y="2071"/>
                    <a:pt x="197" y="2072"/>
                    <a:pt x="215" y="2072"/>
                  </a:cubicBezTo>
                  <a:cubicBezTo>
                    <a:pt x="379" y="2072"/>
                    <a:pt x="1204" y="2046"/>
                    <a:pt x="1660" y="1538"/>
                  </a:cubicBezTo>
                  <a:cubicBezTo>
                    <a:pt x="2165" y="971"/>
                    <a:pt x="2005" y="4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4020013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>
              <a:off x="3963596" y="417342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7" y="1"/>
                  </a:moveTo>
                  <a:cubicBezTo>
                    <a:pt x="189" y="1"/>
                    <a:pt x="161" y="2"/>
                    <a:pt x="161" y="2"/>
                  </a:cubicBezTo>
                  <a:cubicBezTo>
                    <a:pt x="160" y="5"/>
                    <a:pt x="1" y="972"/>
                    <a:pt x="506" y="1539"/>
                  </a:cubicBezTo>
                  <a:cubicBezTo>
                    <a:pt x="962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5" y="40"/>
                    <a:pt x="478" y="1"/>
                    <a:pt x="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>
              <a:off x="4016677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1934" y="1"/>
                  </a:moveTo>
                  <a:cubicBezTo>
                    <a:pt x="1699" y="1"/>
                    <a:pt x="931" y="39"/>
                    <a:pt x="507" y="513"/>
                  </a:cubicBezTo>
                  <a:cubicBezTo>
                    <a:pt x="1" y="1078"/>
                    <a:pt x="186" y="2063"/>
                    <a:pt x="186" y="2072"/>
                  </a:cubicBezTo>
                  <a:cubicBezTo>
                    <a:pt x="187" y="2072"/>
                    <a:pt x="198" y="2073"/>
                    <a:pt x="218" y="2073"/>
                  </a:cubicBezTo>
                  <a:cubicBezTo>
                    <a:pt x="387" y="2073"/>
                    <a:pt x="1206" y="2046"/>
                    <a:pt x="1660" y="1539"/>
                  </a:cubicBezTo>
                  <a:cubicBezTo>
                    <a:pt x="2165" y="974"/>
                    <a:pt x="2005" y="7"/>
                    <a:pt x="2005" y="2"/>
                  </a:cubicBezTo>
                  <a:cubicBezTo>
                    <a:pt x="2005" y="2"/>
                    <a:pt x="1979" y="1"/>
                    <a:pt x="1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3963596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2" y="1"/>
                  </a:moveTo>
                  <a:cubicBezTo>
                    <a:pt x="187" y="1"/>
                    <a:pt x="161" y="2"/>
                    <a:pt x="161" y="2"/>
                  </a:cubicBezTo>
                  <a:cubicBezTo>
                    <a:pt x="161" y="7"/>
                    <a:pt x="1" y="974"/>
                    <a:pt x="506" y="1539"/>
                  </a:cubicBezTo>
                  <a:cubicBezTo>
                    <a:pt x="960" y="2046"/>
                    <a:pt x="1779" y="2073"/>
                    <a:pt x="1948" y="2073"/>
                  </a:cubicBezTo>
                  <a:cubicBezTo>
                    <a:pt x="1968" y="2073"/>
                    <a:pt x="1979" y="2072"/>
                    <a:pt x="1980" y="2072"/>
                  </a:cubicBezTo>
                  <a:cubicBezTo>
                    <a:pt x="1981" y="2065"/>
                    <a:pt x="2165" y="1080"/>
                    <a:pt x="1659" y="513"/>
                  </a:cubicBezTo>
                  <a:cubicBezTo>
                    <a:pt x="1232" y="39"/>
                    <a:pt x="466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7" name="Google Shape;447;p40"/>
            <p:cNvGrpSpPr/>
            <p:nvPr/>
          </p:nvGrpSpPr>
          <p:grpSpPr>
            <a:xfrm>
              <a:off x="3957638" y="3900803"/>
              <a:ext cx="375444" cy="370426"/>
              <a:chOff x="3957638" y="3900803"/>
              <a:chExt cx="375444" cy="370426"/>
            </a:xfrm>
          </p:grpSpPr>
          <p:sp>
            <p:nvSpPr>
              <p:cNvPr id="448" name="Google Shape;448;p40"/>
              <p:cNvSpPr/>
              <p:nvPr/>
            </p:nvSpPr>
            <p:spPr>
              <a:xfrm>
                <a:off x="4138119" y="3922212"/>
                <a:ext cx="14425" cy="4062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5" extrusionOk="0">
                    <a:moveTo>
                      <a:pt x="253" y="1"/>
                    </a:moveTo>
                    <a:cubicBezTo>
                      <a:pt x="112" y="1"/>
                      <a:pt x="1" y="116"/>
                      <a:pt x="1" y="255"/>
                    </a:cubicBezTo>
                    <a:lnTo>
                      <a:pt x="1" y="1171"/>
                    </a:lnTo>
                    <a:cubicBezTo>
                      <a:pt x="1" y="1311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2"/>
                    </a:cubicBezTo>
                    <a:cubicBezTo>
                      <a:pt x="416" y="1404"/>
                      <a:pt x="506" y="1290"/>
                      <a:pt x="506" y="1162"/>
                    </a:cubicBezTo>
                    <a:lnTo>
                      <a:pt x="506" y="263"/>
                    </a:lnTo>
                    <a:cubicBezTo>
                      <a:pt x="506" y="136"/>
                      <a:pt x="416" y="23"/>
                      <a:pt x="290" y="4"/>
                    </a:cubicBezTo>
                    <a:cubicBezTo>
                      <a:pt x="277" y="2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0"/>
              <p:cNvSpPr/>
              <p:nvPr/>
            </p:nvSpPr>
            <p:spPr>
              <a:xfrm>
                <a:off x="4138119" y="3900803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0"/>
                    </a:moveTo>
                    <a:cubicBezTo>
                      <a:pt x="113" y="0"/>
                      <a:pt x="1" y="113"/>
                      <a:pt x="1" y="253"/>
                    </a:cubicBezTo>
                    <a:lnTo>
                      <a:pt x="1" y="257"/>
                    </a:lnTo>
                    <a:cubicBezTo>
                      <a:pt x="1" y="396"/>
                      <a:pt x="115" y="510"/>
                      <a:pt x="253" y="510"/>
                    </a:cubicBezTo>
                    <a:cubicBezTo>
                      <a:pt x="265" y="510"/>
                      <a:pt x="277" y="509"/>
                      <a:pt x="290" y="507"/>
                    </a:cubicBezTo>
                    <a:cubicBezTo>
                      <a:pt x="416" y="489"/>
                      <a:pt x="506" y="375"/>
                      <a:pt x="506" y="250"/>
                    </a:cubicBezTo>
                    <a:cubicBezTo>
                      <a:pt x="506" y="151"/>
                      <a:pt x="447" y="58"/>
                      <a:pt x="356" y="20"/>
                    </a:cubicBezTo>
                    <a:cubicBezTo>
                      <a:pt x="321" y="6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0"/>
              <p:cNvSpPr/>
              <p:nvPr/>
            </p:nvSpPr>
            <p:spPr>
              <a:xfrm>
                <a:off x="4109925" y="3929368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0"/>
                    </a:moveTo>
                    <a:cubicBezTo>
                      <a:pt x="112" y="0"/>
                      <a:pt x="0" y="114"/>
                      <a:pt x="0" y="253"/>
                    </a:cubicBezTo>
                    <a:lnTo>
                      <a:pt x="0" y="890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5" y="1009"/>
                      <a:pt x="505" y="881"/>
                    </a:cubicBezTo>
                    <a:lnTo>
                      <a:pt x="505" y="261"/>
                    </a:lnTo>
                    <a:cubicBezTo>
                      <a:pt x="505" y="133"/>
                      <a:pt x="416" y="21"/>
                      <a:pt x="290" y="3"/>
                    </a:cubicBezTo>
                    <a:cubicBezTo>
                      <a:pt x="277" y="1"/>
                      <a:pt x="264" y="0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0"/>
              <p:cNvSpPr/>
              <p:nvPr/>
            </p:nvSpPr>
            <p:spPr>
              <a:xfrm>
                <a:off x="4109925" y="3907902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2" y="1"/>
                    </a:moveTo>
                    <a:cubicBezTo>
                      <a:pt x="113" y="1"/>
                      <a:pt x="0" y="115"/>
                      <a:pt x="0" y="255"/>
                    </a:cubicBezTo>
                    <a:lnTo>
                      <a:pt x="0" y="258"/>
                    </a:lnTo>
                    <a:cubicBezTo>
                      <a:pt x="0" y="399"/>
                      <a:pt x="114" y="513"/>
                      <a:pt x="253" y="513"/>
                    </a:cubicBezTo>
                    <a:cubicBezTo>
                      <a:pt x="265" y="513"/>
                      <a:pt x="277" y="512"/>
                      <a:pt x="290" y="510"/>
                    </a:cubicBezTo>
                    <a:cubicBezTo>
                      <a:pt x="416" y="489"/>
                      <a:pt x="505" y="375"/>
                      <a:pt x="505" y="249"/>
                    </a:cubicBezTo>
                    <a:cubicBezTo>
                      <a:pt x="505" y="150"/>
                      <a:pt x="447" y="59"/>
                      <a:pt x="356" y="21"/>
                    </a:cubicBezTo>
                    <a:cubicBezTo>
                      <a:pt x="320" y="7"/>
                      <a:pt x="286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0"/>
              <p:cNvSpPr/>
              <p:nvPr/>
            </p:nvSpPr>
            <p:spPr>
              <a:xfrm>
                <a:off x="4166313" y="3929368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0"/>
                    </a:moveTo>
                    <a:cubicBezTo>
                      <a:pt x="112" y="0"/>
                      <a:pt x="1" y="114"/>
                      <a:pt x="1" y="253"/>
                    </a:cubicBezTo>
                    <a:lnTo>
                      <a:pt x="1" y="890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6" y="1009"/>
                      <a:pt x="506" y="881"/>
                    </a:cubicBezTo>
                    <a:lnTo>
                      <a:pt x="506" y="261"/>
                    </a:lnTo>
                    <a:cubicBezTo>
                      <a:pt x="506" y="133"/>
                      <a:pt x="416" y="21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0"/>
              <p:cNvSpPr/>
              <p:nvPr/>
            </p:nvSpPr>
            <p:spPr>
              <a:xfrm>
                <a:off x="4166313" y="3907902"/>
                <a:ext cx="14453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3" extrusionOk="0">
                    <a:moveTo>
                      <a:pt x="253" y="1"/>
                    </a:moveTo>
                    <a:cubicBezTo>
                      <a:pt x="113" y="1"/>
                      <a:pt x="1" y="115"/>
                      <a:pt x="1" y="255"/>
                    </a:cubicBezTo>
                    <a:lnTo>
                      <a:pt x="1" y="258"/>
                    </a:lnTo>
                    <a:cubicBezTo>
                      <a:pt x="1" y="399"/>
                      <a:pt x="115" y="513"/>
                      <a:pt x="253" y="513"/>
                    </a:cubicBezTo>
                    <a:cubicBezTo>
                      <a:pt x="265" y="513"/>
                      <a:pt x="278" y="512"/>
                      <a:pt x="290" y="510"/>
                    </a:cubicBezTo>
                    <a:cubicBezTo>
                      <a:pt x="416" y="489"/>
                      <a:pt x="506" y="375"/>
                      <a:pt x="506" y="248"/>
                    </a:cubicBezTo>
                    <a:cubicBezTo>
                      <a:pt x="506" y="149"/>
                      <a:pt x="448" y="56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0"/>
              <p:cNvSpPr/>
              <p:nvPr/>
            </p:nvSpPr>
            <p:spPr>
              <a:xfrm>
                <a:off x="4262469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0"/>
              <p:cNvSpPr/>
              <p:nvPr/>
            </p:nvSpPr>
            <p:spPr>
              <a:xfrm>
                <a:off x="4262469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7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0"/>
              <p:cNvSpPr/>
              <p:nvPr/>
            </p:nvSpPr>
            <p:spPr>
              <a:xfrm>
                <a:off x="4234275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6" y="1143"/>
                      <a:pt x="290" y="1141"/>
                    </a:cubicBezTo>
                    <a:cubicBezTo>
                      <a:pt x="415" y="1121"/>
                      <a:pt x="505" y="1009"/>
                      <a:pt x="505" y="882"/>
                    </a:cubicBezTo>
                    <a:lnTo>
                      <a:pt x="505" y="261"/>
                    </a:lnTo>
                    <a:cubicBezTo>
                      <a:pt x="505" y="134"/>
                      <a:pt x="415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0"/>
              <p:cNvSpPr/>
              <p:nvPr/>
            </p:nvSpPr>
            <p:spPr>
              <a:xfrm>
                <a:off x="4234275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5" y="491"/>
                      <a:pt x="505" y="377"/>
                      <a:pt x="505" y="250"/>
                    </a:cubicBezTo>
                    <a:cubicBezTo>
                      <a:pt x="505" y="151"/>
                      <a:pt x="447" y="58"/>
                      <a:pt x="355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0"/>
              <p:cNvSpPr/>
              <p:nvPr/>
            </p:nvSpPr>
            <p:spPr>
              <a:xfrm>
                <a:off x="4290663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0"/>
              <p:cNvSpPr/>
              <p:nvPr/>
            </p:nvSpPr>
            <p:spPr>
              <a:xfrm>
                <a:off x="4290663" y="3958560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8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09"/>
                    </a:cubicBezTo>
                    <a:cubicBezTo>
                      <a:pt x="416" y="488"/>
                      <a:pt x="506" y="374"/>
                      <a:pt x="506" y="247"/>
                    </a:cubicBezTo>
                    <a:cubicBezTo>
                      <a:pt x="506" y="148"/>
                      <a:pt x="448" y="55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0"/>
              <p:cNvSpPr/>
              <p:nvPr/>
            </p:nvSpPr>
            <p:spPr>
              <a:xfrm>
                <a:off x="4206309" y="4014719"/>
                <a:ext cx="126773" cy="256311"/>
              </a:xfrm>
              <a:custGeom>
                <a:avLst/>
                <a:gdLst/>
                <a:ahLst/>
                <a:cxnLst/>
                <a:rect l="l" t="t" r="r" b="b"/>
                <a:pathLst>
                  <a:path w="4447" h="8991" extrusionOk="0">
                    <a:moveTo>
                      <a:pt x="602" y="502"/>
                    </a:moveTo>
                    <a:lnTo>
                      <a:pt x="602" y="502"/>
                    </a:lnTo>
                    <a:cubicBezTo>
                      <a:pt x="888" y="520"/>
                      <a:pt x="1393" y="602"/>
                      <a:pt x="1681" y="924"/>
                    </a:cubicBezTo>
                    <a:cubicBezTo>
                      <a:pt x="1905" y="1173"/>
                      <a:pt x="1965" y="1540"/>
                      <a:pt x="1971" y="1828"/>
                    </a:cubicBezTo>
                    <a:lnTo>
                      <a:pt x="1971" y="1935"/>
                    </a:lnTo>
                    <a:cubicBezTo>
                      <a:pt x="1971" y="1975"/>
                      <a:pt x="1968" y="2015"/>
                      <a:pt x="1965" y="2050"/>
                    </a:cubicBezTo>
                    <a:cubicBezTo>
                      <a:pt x="1683" y="2024"/>
                      <a:pt x="1194" y="1933"/>
                      <a:pt x="906" y="1611"/>
                    </a:cubicBezTo>
                    <a:cubicBezTo>
                      <a:pt x="633" y="1306"/>
                      <a:pt x="589" y="813"/>
                      <a:pt x="602" y="502"/>
                    </a:cubicBezTo>
                    <a:close/>
                    <a:moveTo>
                      <a:pt x="3849" y="500"/>
                    </a:moveTo>
                    <a:lnTo>
                      <a:pt x="3849" y="500"/>
                    </a:lnTo>
                    <a:cubicBezTo>
                      <a:pt x="3862" y="813"/>
                      <a:pt x="3817" y="1306"/>
                      <a:pt x="3546" y="1609"/>
                    </a:cubicBezTo>
                    <a:cubicBezTo>
                      <a:pt x="3257" y="1932"/>
                      <a:pt x="2769" y="2024"/>
                      <a:pt x="2488" y="2050"/>
                    </a:cubicBezTo>
                    <a:cubicBezTo>
                      <a:pt x="2468" y="1758"/>
                      <a:pt x="2482" y="1245"/>
                      <a:pt x="2769" y="924"/>
                    </a:cubicBezTo>
                    <a:cubicBezTo>
                      <a:pt x="3059" y="602"/>
                      <a:pt x="3562" y="520"/>
                      <a:pt x="3849" y="500"/>
                    </a:cubicBezTo>
                    <a:close/>
                    <a:moveTo>
                      <a:pt x="3849" y="2275"/>
                    </a:moveTo>
                    <a:lnTo>
                      <a:pt x="3849" y="2275"/>
                    </a:lnTo>
                    <a:cubicBezTo>
                      <a:pt x="3862" y="2588"/>
                      <a:pt x="3817" y="3081"/>
                      <a:pt x="3546" y="3384"/>
                    </a:cubicBezTo>
                    <a:cubicBezTo>
                      <a:pt x="3419" y="3525"/>
                      <a:pt x="3254" y="3622"/>
                      <a:pt x="3084" y="3690"/>
                    </a:cubicBezTo>
                    <a:cubicBezTo>
                      <a:pt x="3069" y="3696"/>
                      <a:pt x="3057" y="3702"/>
                      <a:pt x="3044" y="3705"/>
                    </a:cubicBezTo>
                    <a:cubicBezTo>
                      <a:pt x="2841" y="3778"/>
                      <a:pt x="2635" y="3811"/>
                      <a:pt x="2488" y="3825"/>
                    </a:cubicBezTo>
                    <a:cubicBezTo>
                      <a:pt x="2468" y="3534"/>
                      <a:pt x="2483" y="3021"/>
                      <a:pt x="2769" y="2699"/>
                    </a:cubicBezTo>
                    <a:cubicBezTo>
                      <a:pt x="2888" y="2566"/>
                      <a:pt x="3044" y="2474"/>
                      <a:pt x="3207" y="2410"/>
                    </a:cubicBezTo>
                    <a:cubicBezTo>
                      <a:pt x="3225" y="2405"/>
                      <a:pt x="3242" y="2398"/>
                      <a:pt x="3261" y="2390"/>
                    </a:cubicBezTo>
                    <a:cubicBezTo>
                      <a:pt x="3474" y="2315"/>
                      <a:pt x="3694" y="2284"/>
                      <a:pt x="3849" y="2275"/>
                    </a:cubicBezTo>
                    <a:close/>
                    <a:moveTo>
                      <a:pt x="602" y="2282"/>
                    </a:moveTo>
                    <a:lnTo>
                      <a:pt x="602" y="2282"/>
                    </a:lnTo>
                    <a:cubicBezTo>
                      <a:pt x="888" y="2303"/>
                      <a:pt x="1395" y="2386"/>
                      <a:pt x="1681" y="2706"/>
                    </a:cubicBezTo>
                    <a:cubicBezTo>
                      <a:pt x="1905" y="2955"/>
                      <a:pt x="1965" y="3323"/>
                      <a:pt x="1971" y="3609"/>
                    </a:cubicBezTo>
                    <a:lnTo>
                      <a:pt x="1971" y="3717"/>
                    </a:lnTo>
                    <a:cubicBezTo>
                      <a:pt x="1971" y="3757"/>
                      <a:pt x="1968" y="3796"/>
                      <a:pt x="1965" y="3832"/>
                    </a:cubicBezTo>
                    <a:cubicBezTo>
                      <a:pt x="1816" y="3819"/>
                      <a:pt x="1614" y="3787"/>
                      <a:pt x="1411" y="3714"/>
                    </a:cubicBezTo>
                    <a:cubicBezTo>
                      <a:pt x="1396" y="3709"/>
                      <a:pt x="1380" y="3703"/>
                      <a:pt x="1365" y="3697"/>
                    </a:cubicBezTo>
                    <a:cubicBezTo>
                      <a:pt x="1196" y="3630"/>
                      <a:pt x="1031" y="3532"/>
                      <a:pt x="906" y="3391"/>
                    </a:cubicBezTo>
                    <a:cubicBezTo>
                      <a:pt x="633" y="3089"/>
                      <a:pt x="589" y="2597"/>
                      <a:pt x="602" y="2282"/>
                    </a:cubicBezTo>
                    <a:close/>
                    <a:moveTo>
                      <a:pt x="602" y="4051"/>
                    </a:moveTo>
                    <a:lnTo>
                      <a:pt x="602" y="4051"/>
                    </a:lnTo>
                    <a:cubicBezTo>
                      <a:pt x="756" y="4063"/>
                      <a:pt x="971" y="4091"/>
                      <a:pt x="1184" y="4163"/>
                    </a:cubicBezTo>
                    <a:cubicBezTo>
                      <a:pt x="1209" y="4174"/>
                      <a:pt x="1233" y="4184"/>
                      <a:pt x="1260" y="4192"/>
                    </a:cubicBezTo>
                    <a:cubicBezTo>
                      <a:pt x="1417" y="4256"/>
                      <a:pt x="1567" y="4346"/>
                      <a:pt x="1681" y="4474"/>
                    </a:cubicBezTo>
                    <a:cubicBezTo>
                      <a:pt x="1905" y="4723"/>
                      <a:pt x="1965" y="5090"/>
                      <a:pt x="1971" y="5376"/>
                    </a:cubicBezTo>
                    <a:lnTo>
                      <a:pt x="1971" y="5483"/>
                    </a:lnTo>
                    <a:cubicBezTo>
                      <a:pt x="1971" y="5524"/>
                      <a:pt x="1968" y="5563"/>
                      <a:pt x="1965" y="5599"/>
                    </a:cubicBezTo>
                    <a:cubicBezTo>
                      <a:pt x="1683" y="5572"/>
                      <a:pt x="1194" y="5481"/>
                      <a:pt x="906" y="5159"/>
                    </a:cubicBezTo>
                    <a:cubicBezTo>
                      <a:pt x="633" y="4857"/>
                      <a:pt x="589" y="4364"/>
                      <a:pt x="602" y="4051"/>
                    </a:cubicBezTo>
                    <a:close/>
                    <a:moveTo>
                      <a:pt x="3847" y="4050"/>
                    </a:moveTo>
                    <a:lnTo>
                      <a:pt x="3847" y="4050"/>
                    </a:lnTo>
                    <a:cubicBezTo>
                      <a:pt x="3861" y="4363"/>
                      <a:pt x="3816" y="4856"/>
                      <a:pt x="3544" y="5159"/>
                    </a:cubicBezTo>
                    <a:cubicBezTo>
                      <a:pt x="3255" y="5481"/>
                      <a:pt x="2768" y="5572"/>
                      <a:pt x="2485" y="5599"/>
                    </a:cubicBezTo>
                    <a:cubicBezTo>
                      <a:pt x="2467" y="5309"/>
                      <a:pt x="2482" y="4796"/>
                      <a:pt x="2768" y="4472"/>
                    </a:cubicBezTo>
                    <a:cubicBezTo>
                      <a:pt x="2879" y="4349"/>
                      <a:pt x="3020" y="4261"/>
                      <a:pt x="3170" y="4199"/>
                    </a:cubicBezTo>
                    <a:cubicBezTo>
                      <a:pt x="3210" y="4186"/>
                      <a:pt x="3252" y="4171"/>
                      <a:pt x="3291" y="4154"/>
                    </a:cubicBezTo>
                    <a:cubicBezTo>
                      <a:pt x="3495" y="4087"/>
                      <a:pt x="3699" y="4062"/>
                      <a:pt x="3847" y="4050"/>
                    </a:cubicBezTo>
                    <a:close/>
                    <a:moveTo>
                      <a:pt x="3847" y="5827"/>
                    </a:moveTo>
                    <a:lnTo>
                      <a:pt x="3847" y="5827"/>
                    </a:lnTo>
                    <a:cubicBezTo>
                      <a:pt x="3861" y="6141"/>
                      <a:pt x="3817" y="6634"/>
                      <a:pt x="3546" y="6936"/>
                    </a:cubicBezTo>
                    <a:cubicBezTo>
                      <a:pt x="3257" y="7259"/>
                      <a:pt x="2769" y="7352"/>
                      <a:pt x="2488" y="7377"/>
                    </a:cubicBezTo>
                    <a:cubicBezTo>
                      <a:pt x="2468" y="7086"/>
                      <a:pt x="2483" y="6574"/>
                      <a:pt x="2769" y="6251"/>
                    </a:cubicBezTo>
                    <a:cubicBezTo>
                      <a:pt x="2892" y="6115"/>
                      <a:pt x="3054" y="6021"/>
                      <a:pt x="3222" y="5958"/>
                    </a:cubicBezTo>
                    <a:lnTo>
                      <a:pt x="3249" y="5946"/>
                    </a:lnTo>
                    <a:cubicBezTo>
                      <a:pt x="3466" y="5868"/>
                      <a:pt x="3690" y="5838"/>
                      <a:pt x="3847" y="5827"/>
                    </a:cubicBezTo>
                    <a:close/>
                    <a:moveTo>
                      <a:pt x="602" y="5833"/>
                    </a:moveTo>
                    <a:cubicBezTo>
                      <a:pt x="759" y="5845"/>
                      <a:pt x="983" y="5875"/>
                      <a:pt x="1200" y="5952"/>
                    </a:cubicBezTo>
                    <a:cubicBezTo>
                      <a:pt x="1209" y="5955"/>
                      <a:pt x="1221" y="5959"/>
                      <a:pt x="1230" y="5962"/>
                    </a:cubicBezTo>
                    <a:cubicBezTo>
                      <a:pt x="1396" y="6027"/>
                      <a:pt x="1558" y="6120"/>
                      <a:pt x="1680" y="6257"/>
                    </a:cubicBezTo>
                    <a:cubicBezTo>
                      <a:pt x="1903" y="6506"/>
                      <a:pt x="1963" y="6874"/>
                      <a:pt x="1968" y="7160"/>
                    </a:cubicBezTo>
                    <a:lnTo>
                      <a:pt x="1968" y="7266"/>
                    </a:lnTo>
                    <a:cubicBezTo>
                      <a:pt x="1968" y="7308"/>
                      <a:pt x="1966" y="7347"/>
                      <a:pt x="1965" y="7383"/>
                    </a:cubicBezTo>
                    <a:cubicBezTo>
                      <a:pt x="1683" y="7356"/>
                      <a:pt x="1194" y="7265"/>
                      <a:pt x="906" y="6942"/>
                    </a:cubicBezTo>
                    <a:cubicBezTo>
                      <a:pt x="633" y="6640"/>
                      <a:pt x="589" y="6147"/>
                      <a:pt x="602" y="5833"/>
                    </a:cubicBezTo>
                    <a:close/>
                    <a:moveTo>
                      <a:pt x="442" y="1"/>
                    </a:moveTo>
                    <a:cubicBezTo>
                      <a:pt x="395" y="1"/>
                      <a:pt x="365" y="2"/>
                      <a:pt x="358" y="2"/>
                    </a:cubicBezTo>
                    <a:cubicBezTo>
                      <a:pt x="260" y="8"/>
                      <a:pt x="176" y="68"/>
                      <a:pt x="139" y="157"/>
                    </a:cubicBezTo>
                    <a:cubicBezTo>
                      <a:pt x="128" y="182"/>
                      <a:pt x="122" y="211"/>
                      <a:pt x="121" y="239"/>
                    </a:cubicBezTo>
                    <a:cubicBezTo>
                      <a:pt x="94" y="428"/>
                      <a:pt x="19" y="1194"/>
                      <a:pt x="391" y="1776"/>
                    </a:cubicBezTo>
                    <a:cubicBezTo>
                      <a:pt x="373" y="1776"/>
                      <a:pt x="364" y="1777"/>
                      <a:pt x="361" y="1777"/>
                    </a:cubicBezTo>
                    <a:cubicBezTo>
                      <a:pt x="265" y="1783"/>
                      <a:pt x="181" y="1840"/>
                      <a:pt x="140" y="1929"/>
                    </a:cubicBezTo>
                    <a:cubicBezTo>
                      <a:pt x="130" y="1957"/>
                      <a:pt x="122" y="1985"/>
                      <a:pt x="121" y="2012"/>
                    </a:cubicBezTo>
                    <a:cubicBezTo>
                      <a:pt x="94" y="2203"/>
                      <a:pt x="19" y="2967"/>
                      <a:pt x="388" y="3547"/>
                    </a:cubicBezTo>
                    <a:cubicBezTo>
                      <a:pt x="373" y="3547"/>
                      <a:pt x="362" y="3547"/>
                      <a:pt x="358" y="3549"/>
                    </a:cubicBezTo>
                    <a:cubicBezTo>
                      <a:pt x="263" y="3555"/>
                      <a:pt x="178" y="3613"/>
                      <a:pt x="139" y="3702"/>
                    </a:cubicBezTo>
                    <a:cubicBezTo>
                      <a:pt x="128" y="3729"/>
                      <a:pt x="121" y="3757"/>
                      <a:pt x="118" y="3786"/>
                    </a:cubicBezTo>
                    <a:cubicBezTo>
                      <a:pt x="92" y="3975"/>
                      <a:pt x="17" y="4741"/>
                      <a:pt x="388" y="5322"/>
                    </a:cubicBezTo>
                    <a:cubicBezTo>
                      <a:pt x="371" y="5322"/>
                      <a:pt x="362" y="5324"/>
                      <a:pt x="358" y="5324"/>
                    </a:cubicBezTo>
                    <a:cubicBezTo>
                      <a:pt x="263" y="5330"/>
                      <a:pt x="178" y="5388"/>
                      <a:pt x="139" y="5475"/>
                    </a:cubicBezTo>
                    <a:cubicBezTo>
                      <a:pt x="128" y="5503"/>
                      <a:pt x="121" y="5532"/>
                      <a:pt x="118" y="5560"/>
                    </a:cubicBezTo>
                    <a:cubicBezTo>
                      <a:pt x="88" y="5770"/>
                      <a:pt x="1" y="6692"/>
                      <a:pt x="527" y="7280"/>
                    </a:cubicBezTo>
                    <a:cubicBezTo>
                      <a:pt x="953" y="7753"/>
                      <a:pt x="1617" y="7866"/>
                      <a:pt x="1968" y="7891"/>
                    </a:cubicBezTo>
                    <a:lnTo>
                      <a:pt x="1968" y="8485"/>
                    </a:lnTo>
                    <a:lnTo>
                      <a:pt x="708" y="8485"/>
                    </a:lnTo>
                    <a:cubicBezTo>
                      <a:pt x="581" y="8485"/>
                      <a:pt x="469" y="8575"/>
                      <a:pt x="451" y="8701"/>
                    </a:cubicBezTo>
                    <a:cubicBezTo>
                      <a:pt x="428" y="8858"/>
                      <a:pt x="550" y="8990"/>
                      <a:pt x="701" y="8990"/>
                    </a:cubicBezTo>
                    <a:lnTo>
                      <a:pt x="4095" y="8990"/>
                    </a:lnTo>
                    <a:cubicBezTo>
                      <a:pt x="4222" y="8990"/>
                      <a:pt x="4334" y="8900"/>
                      <a:pt x="4354" y="8776"/>
                    </a:cubicBezTo>
                    <a:cubicBezTo>
                      <a:pt x="4378" y="8623"/>
                      <a:pt x="4256" y="8488"/>
                      <a:pt x="4104" y="8488"/>
                    </a:cubicBezTo>
                    <a:lnTo>
                      <a:pt x="2477" y="8488"/>
                    </a:lnTo>
                    <a:lnTo>
                      <a:pt x="2477" y="7894"/>
                    </a:lnTo>
                    <a:cubicBezTo>
                      <a:pt x="2829" y="7870"/>
                      <a:pt x="3496" y="7758"/>
                      <a:pt x="3922" y="7284"/>
                    </a:cubicBezTo>
                    <a:cubicBezTo>
                      <a:pt x="4447" y="6697"/>
                      <a:pt x="4361" y="5781"/>
                      <a:pt x="4331" y="5565"/>
                    </a:cubicBezTo>
                    <a:cubicBezTo>
                      <a:pt x="4328" y="5538"/>
                      <a:pt x="4324" y="5509"/>
                      <a:pt x="4312" y="5483"/>
                    </a:cubicBezTo>
                    <a:cubicBezTo>
                      <a:pt x="4274" y="5393"/>
                      <a:pt x="4189" y="5331"/>
                      <a:pt x="4092" y="5325"/>
                    </a:cubicBezTo>
                    <a:cubicBezTo>
                      <a:pt x="4087" y="5325"/>
                      <a:pt x="4077" y="5325"/>
                      <a:pt x="4062" y="5324"/>
                    </a:cubicBezTo>
                    <a:cubicBezTo>
                      <a:pt x="4430" y="4745"/>
                      <a:pt x="4357" y="3984"/>
                      <a:pt x="4331" y="3789"/>
                    </a:cubicBezTo>
                    <a:cubicBezTo>
                      <a:pt x="4328" y="3762"/>
                      <a:pt x="4324" y="3733"/>
                      <a:pt x="4312" y="3706"/>
                    </a:cubicBezTo>
                    <a:cubicBezTo>
                      <a:pt x="4274" y="3616"/>
                      <a:pt x="4187" y="3555"/>
                      <a:pt x="4090" y="3549"/>
                    </a:cubicBezTo>
                    <a:cubicBezTo>
                      <a:pt x="4087" y="3549"/>
                      <a:pt x="4078" y="3549"/>
                      <a:pt x="4060" y="3547"/>
                    </a:cubicBezTo>
                    <a:cubicBezTo>
                      <a:pt x="4427" y="2970"/>
                      <a:pt x="4357" y="2210"/>
                      <a:pt x="4328" y="2015"/>
                    </a:cubicBezTo>
                    <a:cubicBezTo>
                      <a:pt x="4327" y="1987"/>
                      <a:pt x="4321" y="1958"/>
                      <a:pt x="4310" y="1933"/>
                    </a:cubicBezTo>
                    <a:cubicBezTo>
                      <a:pt x="4273" y="1843"/>
                      <a:pt x="4186" y="1780"/>
                      <a:pt x="4089" y="1776"/>
                    </a:cubicBezTo>
                    <a:cubicBezTo>
                      <a:pt x="4086" y="1776"/>
                      <a:pt x="4074" y="1776"/>
                      <a:pt x="4059" y="1773"/>
                    </a:cubicBezTo>
                    <a:cubicBezTo>
                      <a:pt x="4427" y="1196"/>
                      <a:pt x="4355" y="434"/>
                      <a:pt x="4328" y="241"/>
                    </a:cubicBezTo>
                    <a:cubicBezTo>
                      <a:pt x="4327" y="214"/>
                      <a:pt x="4321" y="187"/>
                      <a:pt x="4312" y="161"/>
                    </a:cubicBezTo>
                    <a:cubicBezTo>
                      <a:pt x="4276" y="70"/>
                      <a:pt x="4187" y="8"/>
                      <a:pt x="4090" y="2"/>
                    </a:cubicBezTo>
                    <a:cubicBezTo>
                      <a:pt x="4083" y="2"/>
                      <a:pt x="4054" y="1"/>
                      <a:pt x="4007" y="1"/>
                    </a:cubicBezTo>
                    <a:cubicBezTo>
                      <a:pt x="3737" y="1"/>
                      <a:pt x="2885" y="45"/>
                      <a:pt x="2389" y="599"/>
                    </a:cubicBezTo>
                    <a:cubicBezTo>
                      <a:pt x="2326" y="669"/>
                      <a:pt x="2272" y="746"/>
                      <a:pt x="2224" y="827"/>
                    </a:cubicBezTo>
                    <a:cubicBezTo>
                      <a:pt x="2177" y="746"/>
                      <a:pt x="2123" y="669"/>
                      <a:pt x="2059" y="599"/>
                    </a:cubicBezTo>
                    <a:cubicBezTo>
                      <a:pt x="1564" y="45"/>
                      <a:pt x="713" y="1"/>
                      <a:pt x="4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0"/>
              <p:cNvSpPr/>
              <p:nvPr/>
            </p:nvSpPr>
            <p:spPr>
              <a:xfrm>
                <a:off x="4190773" y="4256662"/>
                <a:ext cx="16905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508" extrusionOk="0">
                    <a:moveTo>
                      <a:pt x="299" y="1"/>
                    </a:moveTo>
                    <a:cubicBezTo>
                      <a:pt x="188" y="1"/>
                      <a:pt x="87" y="68"/>
                      <a:pt x="54" y="173"/>
                    </a:cubicBezTo>
                    <a:cubicBezTo>
                      <a:pt x="0" y="349"/>
                      <a:pt x="129" y="508"/>
                      <a:pt x="297" y="508"/>
                    </a:cubicBezTo>
                    <a:lnTo>
                      <a:pt x="299" y="508"/>
                    </a:lnTo>
                    <a:cubicBezTo>
                      <a:pt x="407" y="508"/>
                      <a:pt x="508" y="440"/>
                      <a:pt x="541" y="335"/>
                    </a:cubicBezTo>
                    <a:cubicBezTo>
                      <a:pt x="592" y="163"/>
                      <a:pt x="465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0"/>
              <p:cNvSpPr/>
              <p:nvPr/>
            </p:nvSpPr>
            <p:spPr>
              <a:xfrm>
                <a:off x="4081959" y="3964147"/>
                <a:ext cx="126744" cy="306826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10763" extrusionOk="0">
                    <a:moveTo>
                      <a:pt x="3849" y="499"/>
                    </a:moveTo>
                    <a:lnTo>
                      <a:pt x="3849" y="499"/>
                    </a:lnTo>
                    <a:cubicBezTo>
                      <a:pt x="3862" y="811"/>
                      <a:pt x="3817" y="1304"/>
                      <a:pt x="3546" y="1608"/>
                    </a:cubicBezTo>
                    <a:cubicBezTo>
                      <a:pt x="3257" y="1931"/>
                      <a:pt x="2768" y="2022"/>
                      <a:pt x="2488" y="2048"/>
                    </a:cubicBezTo>
                    <a:cubicBezTo>
                      <a:pt x="2467" y="1758"/>
                      <a:pt x="2482" y="1244"/>
                      <a:pt x="2770" y="922"/>
                    </a:cubicBezTo>
                    <a:cubicBezTo>
                      <a:pt x="3059" y="600"/>
                      <a:pt x="3562" y="517"/>
                      <a:pt x="3849" y="499"/>
                    </a:cubicBezTo>
                    <a:close/>
                    <a:moveTo>
                      <a:pt x="604" y="501"/>
                    </a:moveTo>
                    <a:lnTo>
                      <a:pt x="604" y="501"/>
                    </a:lnTo>
                    <a:cubicBezTo>
                      <a:pt x="891" y="522"/>
                      <a:pt x="1397" y="604"/>
                      <a:pt x="1683" y="923"/>
                    </a:cubicBezTo>
                    <a:cubicBezTo>
                      <a:pt x="1972" y="1246"/>
                      <a:pt x="1987" y="1760"/>
                      <a:pt x="1966" y="2051"/>
                    </a:cubicBezTo>
                    <a:cubicBezTo>
                      <a:pt x="1686" y="2024"/>
                      <a:pt x="1196" y="1932"/>
                      <a:pt x="908" y="1610"/>
                    </a:cubicBezTo>
                    <a:cubicBezTo>
                      <a:pt x="637" y="1304"/>
                      <a:pt x="593" y="814"/>
                      <a:pt x="604" y="501"/>
                    </a:cubicBezTo>
                    <a:close/>
                    <a:moveTo>
                      <a:pt x="602" y="2276"/>
                    </a:moveTo>
                    <a:cubicBezTo>
                      <a:pt x="888" y="2294"/>
                      <a:pt x="1394" y="2376"/>
                      <a:pt x="1681" y="2698"/>
                    </a:cubicBezTo>
                    <a:cubicBezTo>
                      <a:pt x="1905" y="2947"/>
                      <a:pt x="1965" y="3314"/>
                      <a:pt x="1971" y="3602"/>
                    </a:cubicBezTo>
                    <a:lnTo>
                      <a:pt x="1971" y="3709"/>
                    </a:lnTo>
                    <a:cubicBezTo>
                      <a:pt x="1971" y="3749"/>
                      <a:pt x="1968" y="3789"/>
                      <a:pt x="1965" y="3824"/>
                    </a:cubicBezTo>
                    <a:cubicBezTo>
                      <a:pt x="1683" y="3798"/>
                      <a:pt x="1194" y="3707"/>
                      <a:pt x="906" y="3385"/>
                    </a:cubicBezTo>
                    <a:cubicBezTo>
                      <a:pt x="634" y="3080"/>
                      <a:pt x="589" y="2587"/>
                      <a:pt x="602" y="2276"/>
                    </a:cubicBezTo>
                    <a:close/>
                    <a:moveTo>
                      <a:pt x="3849" y="2274"/>
                    </a:moveTo>
                    <a:lnTo>
                      <a:pt x="3849" y="2274"/>
                    </a:lnTo>
                    <a:cubicBezTo>
                      <a:pt x="3861" y="2587"/>
                      <a:pt x="3817" y="3080"/>
                      <a:pt x="3546" y="3385"/>
                    </a:cubicBezTo>
                    <a:cubicBezTo>
                      <a:pt x="3257" y="3707"/>
                      <a:pt x="2770" y="3798"/>
                      <a:pt x="2488" y="3824"/>
                    </a:cubicBezTo>
                    <a:cubicBezTo>
                      <a:pt x="2468" y="3535"/>
                      <a:pt x="2483" y="3020"/>
                      <a:pt x="2770" y="2698"/>
                    </a:cubicBezTo>
                    <a:cubicBezTo>
                      <a:pt x="3059" y="2376"/>
                      <a:pt x="3562" y="2294"/>
                      <a:pt x="3849" y="2274"/>
                    </a:cubicBezTo>
                    <a:close/>
                    <a:moveTo>
                      <a:pt x="3847" y="4049"/>
                    </a:moveTo>
                    <a:cubicBezTo>
                      <a:pt x="3861" y="4362"/>
                      <a:pt x="3816" y="4855"/>
                      <a:pt x="3544" y="5158"/>
                    </a:cubicBezTo>
                    <a:cubicBezTo>
                      <a:pt x="3417" y="5300"/>
                      <a:pt x="3252" y="5396"/>
                      <a:pt x="3081" y="5464"/>
                    </a:cubicBezTo>
                    <a:cubicBezTo>
                      <a:pt x="3069" y="5470"/>
                      <a:pt x="3057" y="5476"/>
                      <a:pt x="3044" y="5479"/>
                    </a:cubicBezTo>
                    <a:cubicBezTo>
                      <a:pt x="2840" y="5554"/>
                      <a:pt x="2633" y="5585"/>
                      <a:pt x="2485" y="5599"/>
                    </a:cubicBezTo>
                    <a:cubicBezTo>
                      <a:pt x="2467" y="5308"/>
                      <a:pt x="2482" y="4795"/>
                      <a:pt x="2768" y="4473"/>
                    </a:cubicBezTo>
                    <a:cubicBezTo>
                      <a:pt x="2886" y="4340"/>
                      <a:pt x="3042" y="4248"/>
                      <a:pt x="3204" y="4184"/>
                    </a:cubicBezTo>
                    <a:cubicBezTo>
                      <a:pt x="3224" y="4179"/>
                      <a:pt x="3240" y="4172"/>
                      <a:pt x="3260" y="4164"/>
                    </a:cubicBezTo>
                    <a:cubicBezTo>
                      <a:pt x="3473" y="4089"/>
                      <a:pt x="3691" y="4058"/>
                      <a:pt x="3847" y="4049"/>
                    </a:cubicBezTo>
                    <a:close/>
                    <a:moveTo>
                      <a:pt x="602" y="4056"/>
                    </a:moveTo>
                    <a:cubicBezTo>
                      <a:pt x="888" y="4077"/>
                      <a:pt x="1395" y="4160"/>
                      <a:pt x="1681" y="4480"/>
                    </a:cubicBezTo>
                    <a:cubicBezTo>
                      <a:pt x="1905" y="4729"/>
                      <a:pt x="1965" y="5097"/>
                      <a:pt x="1971" y="5383"/>
                    </a:cubicBezTo>
                    <a:lnTo>
                      <a:pt x="1971" y="5491"/>
                    </a:lnTo>
                    <a:cubicBezTo>
                      <a:pt x="1971" y="5531"/>
                      <a:pt x="1968" y="5570"/>
                      <a:pt x="1965" y="5606"/>
                    </a:cubicBezTo>
                    <a:cubicBezTo>
                      <a:pt x="1816" y="5593"/>
                      <a:pt x="1612" y="5561"/>
                      <a:pt x="1408" y="5486"/>
                    </a:cubicBezTo>
                    <a:cubicBezTo>
                      <a:pt x="1395" y="5480"/>
                      <a:pt x="1380" y="5476"/>
                      <a:pt x="1367" y="5471"/>
                    </a:cubicBezTo>
                    <a:cubicBezTo>
                      <a:pt x="1196" y="5404"/>
                      <a:pt x="1031" y="5308"/>
                      <a:pt x="906" y="5165"/>
                    </a:cubicBezTo>
                    <a:cubicBezTo>
                      <a:pt x="634" y="4863"/>
                      <a:pt x="589" y="4371"/>
                      <a:pt x="602" y="4056"/>
                    </a:cubicBezTo>
                    <a:close/>
                    <a:moveTo>
                      <a:pt x="602" y="5825"/>
                    </a:moveTo>
                    <a:cubicBezTo>
                      <a:pt x="756" y="5837"/>
                      <a:pt x="971" y="5865"/>
                      <a:pt x="1184" y="5937"/>
                    </a:cubicBezTo>
                    <a:cubicBezTo>
                      <a:pt x="1209" y="5948"/>
                      <a:pt x="1233" y="5957"/>
                      <a:pt x="1260" y="5966"/>
                    </a:cubicBezTo>
                    <a:cubicBezTo>
                      <a:pt x="1417" y="6030"/>
                      <a:pt x="1567" y="6120"/>
                      <a:pt x="1681" y="6248"/>
                    </a:cubicBezTo>
                    <a:cubicBezTo>
                      <a:pt x="1905" y="6497"/>
                      <a:pt x="1965" y="6864"/>
                      <a:pt x="1971" y="7150"/>
                    </a:cubicBezTo>
                    <a:lnTo>
                      <a:pt x="1971" y="7257"/>
                    </a:lnTo>
                    <a:cubicBezTo>
                      <a:pt x="1971" y="7298"/>
                      <a:pt x="1968" y="7337"/>
                      <a:pt x="1965" y="7373"/>
                    </a:cubicBezTo>
                    <a:cubicBezTo>
                      <a:pt x="1683" y="7346"/>
                      <a:pt x="1194" y="7255"/>
                      <a:pt x="906" y="6933"/>
                    </a:cubicBezTo>
                    <a:cubicBezTo>
                      <a:pt x="634" y="6631"/>
                      <a:pt x="589" y="6138"/>
                      <a:pt x="602" y="5825"/>
                    </a:cubicBezTo>
                    <a:close/>
                    <a:moveTo>
                      <a:pt x="3847" y="5824"/>
                    </a:moveTo>
                    <a:cubicBezTo>
                      <a:pt x="3861" y="6137"/>
                      <a:pt x="3816" y="6630"/>
                      <a:pt x="3544" y="6933"/>
                    </a:cubicBezTo>
                    <a:cubicBezTo>
                      <a:pt x="3255" y="7255"/>
                      <a:pt x="2768" y="7346"/>
                      <a:pt x="2485" y="7373"/>
                    </a:cubicBezTo>
                    <a:cubicBezTo>
                      <a:pt x="2467" y="7083"/>
                      <a:pt x="2482" y="6570"/>
                      <a:pt x="2768" y="6246"/>
                    </a:cubicBezTo>
                    <a:cubicBezTo>
                      <a:pt x="2879" y="6123"/>
                      <a:pt x="3020" y="6035"/>
                      <a:pt x="3170" y="5973"/>
                    </a:cubicBezTo>
                    <a:cubicBezTo>
                      <a:pt x="3210" y="5960"/>
                      <a:pt x="3252" y="5945"/>
                      <a:pt x="3291" y="5928"/>
                    </a:cubicBezTo>
                    <a:cubicBezTo>
                      <a:pt x="3495" y="5861"/>
                      <a:pt x="3699" y="5836"/>
                      <a:pt x="3847" y="5824"/>
                    </a:cubicBezTo>
                    <a:close/>
                    <a:moveTo>
                      <a:pt x="3847" y="7601"/>
                    </a:moveTo>
                    <a:lnTo>
                      <a:pt x="3847" y="7601"/>
                    </a:lnTo>
                    <a:cubicBezTo>
                      <a:pt x="3861" y="7915"/>
                      <a:pt x="3817" y="8408"/>
                      <a:pt x="3546" y="8710"/>
                    </a:cubicBezTo>
                    <a:cubicBezTo>
                      <a:pt x="3257" y="9033"/>
                      <a:pt x="2770" y="9126"/>
                      <a:pt x="2488" y="9151"/>
                    </a:cubicBezTo>
                    <a:cubicBezTo>
                      <a:pt x="2468" y="8860"/>
                      <a:pt x="2483" y="8348"/>
                      <a:pt x="2770" y="8025"/>
                    </a:cubicBezTo>
                    <a:cubicBezTo>
                      <a:pt x="2892" y="7889"/>
                      <a:pt x="3054" y="7795"/>
                      <a:pt x="3222" y="7732"/>
                    </a:cubicBezTo>
                    <a:lnTo>
                      <a:pt x="3249" y="7720"/>
                    </a:lnTo>
                    <a:cubicBezTo>
                      <a:pt x="3467" y="7642"/>
                      <a:pt x="3690" y="7612"/>
                      <a:pt x="3847" y="7601"/>
                    </a:cubicBezTo>
                    <a:close/>
                    <a:moveTo>
                      <a:pt x="602" y="7607"/>
                    </a:moveTo>
                    <a:lnTo>
                      <a:pt x="602" y="7607"/>
                    </a:lnTo>
                    <a:cubicBezTo>
                      <a:pt x="759" y="7619"/>
                      <a:pt x="984" y="7649"/>
                      <a:pt x="1200" y="7726"/>
                    </a:cubicBezTo>
                    <a:cubicBezTo>
                      <a:pt x="1209" y="7729"/>
                      <a:pt x="1218" y="7733"/>
                      <a:pt x="1230" y="7736"/>
                    </a:cubicBezTo>
                    <a:cubicBezTo>
                      <a:pt x="1397" y="7801"/>
                      <a:pt x="1558" y="7894"/>
                      <a:pt x="1681" y="8031"/>
                    </a:cubicBezTo>
                    <a:cubicBezTo>
                      <a:pt x="1905" y="8280"/>
                      <a:pt x="1965" y="8648"/>
                      <a:pt x="1971" y="8934"/>
                    </a:cubicBezTo>
                    <a:lnTo>
                      <a:pt x="1971" y="9040"/>
                    </a:lnTo>
                    <a:cubicBezTo>
                      <a:pt x="1968" y="9082"/>
                      <a:pt x="1966" y="9121"/>
                      <a:pt x="1965" y="9157"/>
                    </a:cubicBezTo>
                    <a:cubicBezTo>
                      <a:pt x="1683" y="9130"/>
                      <a:pt x="1194" y="9039"/>
                      <a:pt x="906" y="8716"/>
                    </a:cubicBezTo>
                    <a:cubicBezTo>
                      <a:pt x="634" y="8414"/>
                      <a:pt x="589" y="7921"/>
                      <a:pt x="602" y="7607"/>
                    </a:cubicBezTo>
                    <a:close/>
                    <a:moveTo>
                      <a:pt x="442" y="0"/>
                    </a:moveTo>
                    <a:cubicBezTo>
                      <a:pt x="395" y="0"/>
                      <a:pt x="365" y="1"/>
                      <a:pt x="358" y="2"/>
                    </a:cubicBezTo>
                    <a:cubicBezTo>
                      <a:pt x="259" y="8"/>
                      <a:pt x="173" y="69"/>
                      <a:pt x="137" y="162"/>
                    </a:cubicBezTo>
                    <a:cubicBezTo>
                      <a:pt x="128" y="186"/>
                      <a:pt x="122" y="211"/>
                      <a:pt x="121" y="238"/>
                    </a:cubicBezTo>
                    <a:cubicBezTo>
                      <a:pt x="94" y="427"/>
                      <a:pt x="19" y="1193"/>
                      <a:pt x="388" y="1773"/>
                    </a:cubicBezTo>
                    <a:cubicBezTo>
                      <a:pt x="373" y="1773"/>
                      <a:pt x="362" y="1775"/>
                      <a:pt x="358" y="1775"/>
                    </a:cubicBezTo>
                    <a:cubicBezTo>
                      <a:pt x="259" y="1781"/>
                      <a:pt x="173" y="1842"/>
                      <a:pt x="137" y="1934"/>
                    </a:cubicBezTo>
                    <a:cubicBezTo>
                      <a:pt x="128" y="1958"/>
                      <a:pt x="122" y="1985"/>
                      <a:pt x="121" y="2010"/>
                    </a:cubicBezTo>
                    <a:cubicBezTo>
                      <a:pt x="94" y="2201"/>
                      <a:pt x="19" y="2967"/>
                      <a:pt x="391" y="3547"/>
                    </a:cubicBezTo>
                    <a:cubicBezTo>
                      <a:pt x="373" y="3547"/>
                      <a:pt x="364" y="3550"/>
                      <a:pt x="361" y="3550"/>
                    </a:cubicBezTo>
                    <a:cubicBezTo>
                      <a:pt x="263" y="3554"/>
                      <a:pt x="176" y="3617"/>
                      <a:pt x="139" y="3707"/>
                    </a:cubicBezTo>
                    <a:cubicBezTo>
                      <a:pt x="128" y="3732"/>
                      <a:pt x="122" y="3759"/>
                      <a:pt x="121" y="3785"/>
                    </a:cubicBezTo>
                    <a:cubicBezTo>
                      <a:pt x="94" y="3974"/>
                      <a:pt x="19" y="4738"/>
                      <a:pt x="388" y="5320"/>
                    </a:cubicBezTo>
                    <a:cubicBezTo>
                      <a:pt x="373" y="5320"/>
                      <a:pt x="362" y="5320"/>
                      <a:pt x="358" y="5321"/>
                    </a:cubicBezTo>
                    <a:cubicBezTo>
                      <a:pt x="260" y="5327"/>
                      <a:pt x="175" y="5389"/>
                      <a:pt x="137" y="5479"/>
                    </a:cubicBezTo>
                    <a:cubicBezTo>
                      <a:pt x="125" y="5506"/>
                      <a:pt x="121" y="5531"/>
                      <a:pt x="118" y="5558"/>
                    </a:cubicBezTo>
                    <a:cubicBezTo>
                      <a:pt x="92" y="5747"/>
                      <a:pt x="17" y="6513"/>
                      <a:pt x="388" y="7095"/>
                    </a:cubicBezTo>
                    <a:cubicBezTo>
                      <a:pt x="371" y="7095"/>
                      <a:pt x="362" y="7096"/>
                      <a:pt x="358" y="7096"/>
                    </a:cubicBezTo>
                    <a:cubicBezTo>
                      <a:pt x="260" y="7102"/>
                      <a:pt x="175" y="7164"/>
                      <a:pt x="137" y="7254"/>
                    </a:cubicBezTo>
                    <a:cubicBezTo>
                      <a:pt x="125" y="7279"/>
                      <a:pt x="121" y="7306"/>
                      <a:pt x="118" y="7331"/>
                    </a:cubicBezTo>
                    <a:cubicBezTo>
                      <a:pt x="88" y="7544"/>
                      <a:pt x="1" y="8463"/>
                      <a:pt x="527" y="9052"/>
                    </a:cubicBezTo>
                    <a:cubicBezTo>
                      <a:pt x="953" y="9526"/>
                      <a:pt x="1617" y="9638"/>
                      <a:pt x="1968" y="9662"/>
                    </a:cubicBezTo>
                    <a:lnTo>
                      <a:pt x="1968" y="10257"/>
                    </a:lnTo>
                    <a:lnTo>
                      <a:pt x="1217" y="10257"/>
                    </a:lnTo>
                    <a:cubicBezTo>
                      <a:pt x="1089" y="10257"/>
                      <a:pt x="977" y="10347"/>
                      <a:pt x="957" y="10472"/>
                    </a:cubicBezTo>
                    <a:cubicBezTo>
                      <a:pt x="935" y="10629"/>
                      <a:pt x="1058" y="10763"/>
                      <a:pt x="1209" y="10763"/>
                    </a:cubicBezTo>
                    <a:lnTo>
                      <a:pt x="3233" y="10763"/>
                    </a:lnTo>
                    <a:cubicBezTo>
                      <a:pt x="3360" y="10763"/>
                      <a:pt x="3473" y="10673"/>
                      <a:pt x="3491" y="10547"/>
                    </a:cubicBezTo>
                    <a:cubicBezTo>
                      <a:pt x="3515" y="10397"/>
                      <a:pt x="3395" y="10262"/>
                      <a:pt x="3240" y="10262"/>
                    </a:cubicBezTo>
                    <a:lnTo>
                      <a:pt x="2476" y="10262"/>
                    </a:lnTo>
                    <a:lnTo>
                      <a:pt x="2476" y="9668"/>
                    </a:lnTo>
                    <a:cubicBezTo>
                      <a:pt x="2828" y="9644"/>
                      <a:pt x="3494" y="9532"/>
                      <a:pt x="3921" y="9058"/>
                    </a:cubicBezTo>
                    <a:cubicBezTo>
                      <a:pt x="4445" y="8471"/>
                      <a:pt x="4358" y="7555"/>
                      <a:pt x="4328" y="7339"/>
                    </a:cubicBezTo>
                    <a:cubicBezTo>
                      <a:pt x="4327" y="7312"/>
                      <a:pt x="4321" y="7283"/>
                      <a:pt x="4310" y="7257"/>
                    </a:cubicBezTo>
                    <a:cubicBezTo>
                      <a:pt x="4273" y="7167"/>
                      <a:pt x="4186" y="7105"/>
                      <a:pt x="4089" y="7099"/>
                    </a:cubicBezTo>
                    <a:cubicBezTo>
                      <a:pt x="4086" y="7099"/>
                      <a:pt x="4074" y="7099"/>
                      <a:pt x="4059" y="7098"/>
                    </a:cubicBezTo>
                    <a:cubicBezTo>
                      <a:pt x="4429" y="6519"/>
                      <a:pt x="4355" y="5756"/>
                      <a:pt x="4328" y="5563"/>
                    </a:cubicBezTo>
                    <a:cubicBezTo>
                      <a:pt x="4327" y="5536"/>
                      <a:pt x="4321" y="5507"/>
                      <a:pt x="4310" y="5480"/>
                    </a:cubicBezTo>
                    <a:cubicBezTo>
                      <a:pt x="4273" y="5390"/>
                      <a:pt x="4186" y="5329"/>
                      <a:pt x="4089" y="5323"/>
                    </a:cubicBezTo>
                    <a:cubicBezTo>
                      <a:pt x="4086" y="5323"/>
                      <a:pt x="4077" y="5323"/>
                      <a:pt x="4059" y="5321"/>
                    </a:cubicBezTo>
                    <a:cubicBezTo>
                      <a:pt x="4426" y="4743"/>
                      <a:pt x="4355" y="3981"/>
                      <a:pt x="4327" y="3789"/>
                    </a:cubicBezTo>
                    <a:cubicBezTo>
                      <a:pt x="4325" y="3761"/>
                      <a:pt x="4319" y="3732"/>
                      <a:pt x="4309" y="3707"/>
                    </a:cubicBezTo>
                    <a:cubicBezTo>
                      <a:pt x="4271" y="3617"/>
                      <a:pt x="4185" y="3554"/>
                      <a:pt x="4087" y="3550"/>
                    </a:cubicBezTo>
                    <a:cubicBezTo>
                      <a:pt x="4084" y="3550"/>
                      <a:pt x="4072" y="3550"/>
                      <a:pt x="4057" y="3547"/>
                    </a:cubicBezTo>
                    <a:cubicBezTo>
                      <a:pt x="4426" y="2970"/>
                      <a:pt x="4352" y="2208"/>
                      <a:pt x="4327" y="2013"/>
                    </a:cubicBezTo>
                    <a:cubicBezTo>
                      <a:pt x="4325" y="1986"/>
                      <a:pt x="4319" y="1958"/>
                      <a:pt x="4310" y="1934"/>
                    </a:cubicBezTo>
                    <a:cubicBezTo>
                      <a:pt x="4274" y="1842"/>
                      <a:pt x="4186" y="1781"/>
                      <a:pt x="4089" y="1775"/>
                    </a:cubicBezTo>
                    <a:cubicBezTo>
                      <a:pt x="4086" y="1775"/>
                      <a:pt x="4075" y="1775"/>
                      <a:pt x="4059" y="1773"/>
                    </a:cubicBezTo>
                    <a:cubicBezTo>
                      <a:pt x="4427" y="1193"/>
                      <a:pt x="4355" y="433"/>
                      <a:pt x="4328" y="240"/>
                    </a:cubicBezTo>
                    <a:cubicBezTo>
                      <a:pt x="4327" y="214"/>
                      <a:pt x="4321" y="186"/>
                      <a:pt x="4312" y="162"/>
                    </a:cubicBezTo>
                    <a:cubicBezTo>
                      <a:pt x="4276" y="69"/>
                      <a:pt x="4188" y="8"/>
                      <a:pt x="4090" y="2"/>
                    </a:cubicBezTo>
                    <a:cubicBezTo>
                      <a:pt x="4083" y="1"/>
                      <a:pt x="4054" y="0"/>
                      <a:pt x="4007" y="0"/>
                    </a:cubicBezTo>
                    <a:cubicBezTo>
                      <a:pt x="3737" y="0"/>
                      <a:pt x="2885" y="44"/>
                      <a:pt x="2389" y="598"/>
                    </a:cubicBezTo>
                    <a:cubicBezTo>
                      <a:pt x="2326" y="669"/>
                      <a:pt x="2272" y="747"/>
                      <a:pt x="2224" y="826"/>
                    </a:cubicBezTo>
                    <a:cubicBezTo>
                      <a:pt x="2177" y="747"/>
                      <a:pt x="2123" y="669"/>
                      <a:pt x="2059" y="598"/>
                    </a:cubicBezTo>
                    <a:cubicBezTo>
                      <a:pt x="1565" y="44"/>
                      <a:pt x="714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0"/>
              <p:cNvSpPr/>
              <p:nvPr/>
            </p:nvSpPr>
            <p:spPr>
              <a:xfrm>
                <a:off x="4082045" y="4256662"/>
                <a:ext cx="16933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4" h="508" extrusionOk="0">
                    <a:moveTo>
                      <a:pt x="299" y="1"/>
                    </a:moveTo>
                    <a:cubicBezTo>
                      <a:pt x="188" y="1"/>
                      <a:pt x="88" y="68"/>
                      <a:pt x="56" y="173"/>
                    </a:cubicBezTo>
                    <a:cubicBezTo>
                      <a:pt x="1" y="349"/>
                      <a:pt x="131" y="508"/>
                      <a:pt x="298" y="508"/>
                    </a:cubicBezTo>
                    <a:lnTo>
                      <a:pt x="299" y="508"/>
                    </a:lnTo>
                    <a:cubicBezTo>
                      <a:pt x="409" y="508"/>
                      <a:pt x="509" y="440"/>
                      <a:pt x="544" y="335"/>
                    </a:cubicBezTo>
                    <a:cubicBezTo>
                      <a:pt x="593" y="163"/>
                      <a:pt x="464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0"/>
              <p:cNvSpPr/>
              <p:nvPr/>
            </p:nvSpPr>
            <p:spPr>
              <a:xfrm>
                <a:off x="3957638" y="4014548"/>
                <a:ext cx="126716" cy="256682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9004" extrusionOk="0">
                    <a:moveTo>
                      <a:pt x="600" y="508"/>
                    </a:moveTo>
                    <a:lnTo>
                      <a:pt x="600" y="508"/>
                    </a:lnTo>
                    <a:cubicBezTo>
                      <a:pt x="886" y="527"/>
                      <a:pt x="1393" y="609"/>
                      <a:pt x="1679" y="930"/>
                    </a:cubicBezTo>
                    <a:cubicBezTo>
                      <a:pt x="1902" y="1179"/>
                      <a:pt x="1962" y="1546"/>
                      <a:pt x="1967" y="1834"/>
                    </a:cubicBezTo>
                    <a:lnTo>
                      <a:pt x="1967" y="1941"/>
                    </a:lnTo>
                    <a:cubicBezTo>
                      <a:pt x="1967" y="1981"/>
                      <a:pt x="1965" y="2021"/>
                      <a:pt x="1962" y="2056"/>
                    </a:cubicBezTo>
                    <a:cubicBezTo>
                      <a:pt x="1680" y="2030"/>
                      <a:pt x="1192" y="1939"/>
                      <a:pt x="902" y="1617"/>
                    </a:cubicBezTo>
                    <a:cubicBezTo>
                      <a:pt x="631" y="1312"/>
                      <a:pt x="588" y="819"/>
                      <a:pt x="600" y="508"/>
                    </a:cubicBezTo>
                    <a:close/>
                    <a:moveTo>
                      <a:pt x="3846" y="506"/>
                    </a:moveTo>
                    <a:lnTo>
                      <a:pt x="3846" y="506"/>
                    </a:lnTo>
                    <a:cubicBezTo>
                      <a:pt x="3860" y="819"/>
                      <a:pt x="3815" y="1312"/>
                      <a:pt x="3544" y="1615"/>
                    </a:cubicBezTo>
                    <a:cubicBezTo>
                      <a:pt x="3254" y="1938"/>
                      <a:pt x="2767" y="2030"/>
                      <a:pt x="2484" y="2056"/>
                    </a:cubicBezTo>
                    <a:cubicBezTo>
                      <a:pt x="2464" y="1764"/>
                      <a:pt x="2479" y="1252"/>
                      <a:pt x="2767" y="930"/>
                    </a:cubicBezTo>
                    <a:cubicBezTo>
                      <a:pt x="3056" y="608"/>
                      <a:pt x="3560" y="526"/>
                      <a:pt x="3846" y="506"/>
                    </a:cubicBezTo>
                    <a:close/>
                    <a:moveTo>
                      <a:pt x="3845" y="2281"/>
                    </a:moveTo>
                    <a:lnTo>
                      <a:pt x="3845" y="2281"/>
                    </a:lnTo>
                    <a:cubicBezTo>
                      <a:pt x="3857" y="2594"/>
                      <a:pt x="3813" y="3087"/>
                      <a:pt x="3541" y="3390"/>
                    </a:cubicBezTo>
                    <a:cubicBezTo>
                      <a:pt x="3416" y="3531"/>
                      <a:pt x="3251" y="3628"/>
                      <a:pt x="3082" y="3694"/>
                    </a:cubicBezTo>
                    <a:cubicBezTo>
                      <a:pt x="3067" y="3702"/>
                      <a:pt x="3052" y="3708"/>
                      <a:pt x="3037" y="3712"/>
                    </a:cubicBezTo>
                    <a:cubicBezTo>
                      <a:pt x="2835" y="3786"/>
                      <a:pt x="2631" y="3817"/>
                      <a:pt x="2482" y="3831"/>
                    </a:cubicBezTo>
                    <a:cubicBezTo>
                      <a:pt x="2464" y="3540"/>
                      <a:pt x="2479" y="3027"/>
                      <a:pt x="2766" y="2705"/>
                    </a:cubicBezTo>
                    <a:cubicBezTo>
                      <a:pt x="2884" y="2572"/>
                      <a:pt x="3038" y="2480"/>
                      <a:pt x="3200" y="2416"/>
                    </a:cubicBezTo>
                    <a:cubicBezTo>
                      <a:pt x="3218" y="2408"/>
                      <a:pt x="3238" y="2404"/>
                      <a:pt x="3256" y="2396"/>
                    </a:cubicBezTo>
                    <a:cubicBezTo>
                      <a:pt x="3470" y="2321"/>
                      <a:pt x="3689" y="2290"/>
                      <a:pt x="3845" y="2281"/>
                    </a:cubicBezTo>
                    <a:close/>
                    <a:moveTo>
                      <a:pt x="600" y="2284"/>
                    </a:moveTo>
                    <a:cubicBezTo>
                      <a:pt x="756" y="2294"/>
                      <a:pt x="973" y="2323"/>
                      <a:pt x="1187" y="2398"/>
                    </a:cubicBezTo>
                    <a:cubicBezTo>
                      <a:pt x="1207" y="2405"/>
                      <a:pt x="1225" y="2413"/>
                      <a:pt x="1244" y="2419"/>
                    </a:cubicBezTo>
                    <a:cubicBezTo>
                      <a:pt x="1405" y="2482"/>
                      <a:pt x="1560" y="2573"/>
                      <a:pt x="1679" y="2706"/>
                    </a:cubicBezTo>
                    <a:cubicBezTo>
                      <a:pt x="1902" y="2955"/>
                      <a:pt x="1962" y="3323"/>
                      <a:pt x="1967" y="3610"/>
                    </a:cubicBezTo>
                    <a:lnTo>
                      <a:pt x="1967" y="3717"/>
                    </a:lnTo>
                    <a:cubicBezTo>
                      <a:pt x="1967" y="3757"/>
                      <a:pt x="1965" y="3798"/>
                      <a:pt x="1962" y="3832"/>
                    </a:cubicBezTo>
                    <a:cubicBezTo>
                      <a:pt x="1814" y="3820"/>
                      <a:pt x="1608" y="3787"/>
                      <a:pt x="1406" y="3715"/>
                    </a:cubicBezTo>
                    <a:lnTo>
                      <a:pt x="1363" y="3697"/>
                    </a:lnTo>
                    <a:cubicBezTo>
                      <a:pt x="1193" y="3630"/>
                      <a:pt x="1030" y="3532"/>
                      <a:pt x="902" y="3393"/>
                    </a:cubicBezTo>
                    <a:cubicBezTo>
                      <a:pt x="631" y="3089"/>
                      <a:pt x="586" y="2596"/>
                      <a:pt x="600" y="2284"/>
                    </a:cubicBezTo>
                    <a:close/>
                    <a:moveTo>
                      <a:pt x="600" y="4056"/>
                    </a:moveTo>
                    <a:lnTo>
                      <a:pt x="600" y="4056"/>
                    </a:lnTo>
                    <a:cubicBezTo>
                      <a:pt x="747" y="4065"/>
                      <a:pt x="952" y="4093"/>
                      <a:pt x="1156" y="4160"/>
                    </a:cubicBezTo>
                    <a:cubicBezTo>
                      <a:pt x="1196" y="4177"/>
                      <a:pt x="1238" y="4192"/>
                      <a:pt x="1277" y="4205"/>
                    </a:cubicBezTo>
                    <a:cubicBezTo>
                      <a:pt x="1426" y="4270"/>
                      <a:pt x="1568" y="4355"/>
                      <a:pt x="1677" y="4480"/>
                    </a:cubicBezTo>
                    <a:cubicBezTo>
                      <a:pt x="1899" y="4729"/>
                      <a:pt x="1959" y="5096"/>
                      <a:pt x="1965" y="5382"/>
                    </a:cubicBezTo>
                    <a:lnTo>
                      <a:pt x="1965" y="5489"/>
                    </a:lnTo>
                    <a:cubicBezTo>
                      <a:pt x="1965" y="5530"/>
                      <a:pt x="1964" y="5569"/>
                      <a:pt x="1959" y="5605"/>
                    </a:cubicBezTo>
                    <a:cubicBezTo>
                      <a:pt x="1679" y="5578"/>
                      <a:pt x="1189" y="5487"/>
                      <a:pt x="901" y="5165"/>
                    </a:cubicBezTo>
                    <a:cubicBezTo>
                      <a:pt x="631" y="4863"/>
                      <a:pt x="588" y="4370"/>
                      <a:pt x="600" y="4056"/>
                    </a:cubicBezTo>
                    <a:close/>
                    <a:moveTo>
                      <a:pt x="3845" y="4056"/>
                    </a:moveTo>
                    <a:lnTo>
                      <a:pt x="3845" y="4056"/>
                    </a:lnTo>
                    <a:cubicBezTo>
                      <a:pt x="3857" y="4369"/>
                      <a:pt x="3813" y="4862"/>
                      <a:pt x="3541" y="5165"/>
                    </a:cubicBezTo>
                    <a:cubicBezTo>
                      <a:pt x="3253" y="5487"/>
                      <a:pt x="2766" y="5578"/>
                      <a:pt x="2482" y="5605"/>
                    </a:cubicBezTo>
                    <a:cubicBezTo>
                      <a:pt x="2464" y="5315"/>
                      <a:pt x="2479" y="4802"/>
                      <a:pt x="2766" y="4478"/>
                    </a:cubicBezTo>
                    <a:cubicBezTo>
                      <a:pt x="2877" y="4355"/>
                      <a:pt x="3016" y="4267"/>
                      <a:pt x="3166" y="4205"/>
                    </a:cubicBezTo>
                    <a:cubicBezTo>
                      <a:pt x="3208" y="4192"/>
                      <a:pt x="3248" y="4177"/>
                      <a:pt x="3289" y="4160"/>
                    </a:cubicBezTo>
                    <a:cubicBezTo>
                      <a:pt x="3493" y="4093"/>
                      <a:pt x="3696" y="4068"/>
                      <a:pt x="3845" y="4056"/>
                    </a:cubicBezTo>
                    <a:close/>
                    <a:moveTo>
                      <a:pt x="600" y="5833"/>
                    </a:moveTo>
                    <a:lnTo>
                      <a:pt x="600" y="5833"/>
                    </a:lnTo>
                    <a:cubicBezTo>
                      <a:pt x="886" y="5854"/>
                      <a:pt x="1393" y="5937"/>
                      <a:pt x="1679" y="6257"/>
                    </a:cubicBezTo>
                    <a:cubicBezTo>
                      <a:pt x="1902" y="6506"/>
                      <a:pt x="1962" y="6874"/>
                      <a:pt x="1967" y="7160"/>
                    </a:cubicBezTo>
                    <a:lnTo>
                      <a:pt x="1967" y="7268"/>
                    </a:lnTo>
                    <a:cubicBezTo>
                      <a:pt x="1967" y="7308"/>
                      <a:pt x="1965" y="7347"/>
                      <a:pt x="1962" y="7383"/>
                    </a:cubicBezTo>
                    <a:cubicBezTo>
                      <a:pt x="1680" y="7358"/>
                      <a:pt x="1192" y="7265"/>
                      <a:pt x="902" y="6942"/>
                    </a:cubicBezTo>
                    <a:cubicBezTo>
                      <a:pt x="631" y="6640"/>
                      <a:pt x="586" y="6148"/>
                      <a:pt x="600" y="5833"/>
                    </a:cubicBezTo>
                    <a:close/>
                    <a:moveTo>
                      <a:pt x="3846" y="5833"/>
                    </a:moveTo>
                    <a:lnTo>
                      <a:pt x="3846" y="5833"/>
                    </a:lnTo>
                    <a:cubicBezTo>
                      <a:pt x="3858" y="6147"/>
                      <a:pt x="3815" y="6640"/>
                      <a:pt x="3544" y="6942"/>
                    </a:cubicBezTo>
                    <a:cubicBezTo>
                      <a:pt x="3254" y="7265"/>
                      <a:pt x="2767" y="7358"/>
                      <a:pt x="2484" y="7383"/>
                    </a:cubicBezTo>
                    <a:cubicBezTo>
                      <a:pt x="2466" y="7092"/>
                      <a:pt x="2481" y="6580"/>
                      <a:pt x="2767" y="6257"/>
                    </a:cubicBezTo>
                    <a:cubicBezTo>
                      <a:pt x="2889" y="6121"/>
                      <a:pt x="3052" y="6027"/>
                      <a:pt x="3218" y="5964"/>
                    </a:cubicBezTo>
                    <a:cubicBezTo>
                      <a:pt x="3229" y="5959"/>
                      <a:pt x="3238" y="5956"/>
                      <a:pt x="3248" y="5952"/>
                    </a:cubicBezTo>
                    <a:cubicBezTo>
                      <a:pt x="3466" y="5874"/>
                      <a:pt x="3689" y="5844"/>
                      <a:pt x="3846" y="5833"/>
                    </a:cubicBezTo>
                    <a:close/>
                    <a:moveTo>
                      <a:pt x="445" y="0"/>
                    </a:moveTo>
                    <a:cubicBezTo>
                      <a:pt x="395" y="0"/>
                      <a:pt x="364" y="2"/>
                      <a:pt x="357" y="2"/>
                    </a:cubicBezTo>
                    <a:cubicBezTo>
                      <a:pt x="259" y="8"/>
                      <a:pt x="175" y="68"/>
                      <a:pt x="138" y="158"/>
                    </a:cubicBezTo>
                    <a:cubicBezTo>
                      <a:pt x="127" y="184"/>
                      <a:pt x="121" y="212"/>
                      <a:pt x="120" y="241"/>
                    </a:cubicBezTo>
                    <a:cubicBezTo>
                      <a:pt x="93" y="430"/>
                      <a:pt x="18" y="1199"/>
                      <a:pt x="390" y="1779"/>
                    </a:cubicBezTo>
                    <a:cubicBezTo>
                      <a:pt x="372" y="1779"/>
                      <a:pt x="363" y="1780"/>
                      <a:pt x="360" y="1780"/>
                    </a:cubicBezTo>
                    <a:cubicBezTo>
                      <a:pt x="264" y="1786"/>
                      <a:pt x="180" y="1845"/>
                      <a:pt x="139" y="1933"/>
                    </a:cubicBezTo>
                    <a:cubicBezTo>
                      <a:pt x="129" y="1961"/>
                      <a:pt x="121" y="1988"/>
                      <a:pt x="120" y="2017"/>
                    </a:cubicBezTo>
                    <a:cubicBezTo>
                      <a:pt x="93" y="2206"/>
                      <a:pt x="18" y="2973"/>
                      <a:pt x="387" y="3553"/>
                    </a:cubicBezTo>
                    <a:cubicBezTo>
                      <a:pt x="372" y="3553"/>
                      <a:pt x="361" y="3555"/>
                      <a:pt x="357" y="3555"/>
                    </a:cubicBezTo>
                    <a:cubicBezTo>
                      <a:pt x="262" y="3561"/>
                      <a:pt x="177" y="3619"/>
                      <a:pt x="138" y="3708"/>
                    </a:cubicBezTo>
                    <a:cubicBezTo>
                      <a:pt x="127" y="3735"/>
                      <a:pt x="120" y="3763"/>
                      <a:pt x="117" y="3792"/>
                    </a:cubicBezTo>
                    <a:cubicBezTo>
                      <a:pt x="91" y="3981"/>
                      <a:pt x="17" y="4750"/>
                      <a:pt x="387" y="5330"/>
                    </a:cubicBezTo>
                    <a:cubicBezTo>
                      <a:pt x="370" y="5330"/>
                      <a:pt x="361" y="5331"/>
                      <a:pt x="357" y="5331"/>
                    </a:cubicBezTo>
                    <a:cubicBezTo>
                      <a:pt x="262" y="5337"/>
                      <a:pt x="177" y="5396"/>
                      <a:pt x="138" y="5484"/>
                    </a:cubicBezTo>
                    <a:cubicBezTo>
                      <a:pt x="127" y="5511"/>
                      <a:pt x="120" y="5539"/>
                      <a:pt x="117" y="5568"/>
                    </a:cubicBezTo>
                    <a:cubicBezTo>
                      <a:pt x="87" y="5778"/>
                      <a:pt x="0" y="6700"/>
                      <a:pt x="526" y="7290"/>
                    </a:cubicBezTo>
                    <a:cubicBezTo>
                      <a:pt x="952" y="7764"/>
                      <a:pt x="1616" y="7876"/>
                      <a:pt x="1967" y="7902"/>
                    </a:cubicBezTo>
                    <a:lnTo>
                      <a:pt x="1967" y="8498"/>
                    </a:lnTo>
                    <a:lnTo>
                      <a:pt x="354" y="8498"/>
                    </a:lnTo>
                    <a:cubicBezTo>
                      <a:pt x="226" y="8498"/>
                      <a:pt x="114" y="8588"/>
                      <a:pt x="94" y="8714"/>
                    </a:cubicBezTo>
                    <a:cubicBezTo>
                      <a:pt x="72" y="8872"/>
                      <a:pt x="195" y="9004"/>
                      <a:pt x="346" y="9004"/>
                    </a:cubicBezTo>
                    <a:lnTo>
                      <a:pt x="3711" y="9004"/>
                    </a:lnTo>
                    <a:cubicBezTo>
                      <a:pt x="3839" y="9004"/>
                      <a:pt x="3951" y="8914"/>
                      <a:pt x="3971" y="8789"/>
                    </a:cubicBezTo>
                    <a:cubicBezTo>
                      <a:pt x="3993" y="8632"/>
                      <a:pt x="3870" y="8498"/>
                      <a:pt x="3719" y="8498"/>
                    </a:cubicBezTo>
                    <a:lnTo>
                      <a:pt x="2475" y="8498"/>
                    </a:lnTo>
                    <a:lnTo>
                      <a:pt x="2475" y="7902"/>
                    </a:lnTo>
                    <a:cubicBezTo>
                      <a:pt x="2827" y="7878"/>
                      <a:pt x="3494" y="7765"/>
                      <a:pt x="3920" y="7290"/>
                    </a:cubicBezTo>
                    <a:cubicBezTo>
                      <a:pt x="4444" y="6701"/>
                      <a:pt x="4357" y="5785"/>
                      <a:pt x="4328" y="5569"/>
                    </a:cubicBezTo>
                    <a:cubicBezTo>
                      <a:pt x="4326" y="5539"/>
                      <a:pt x="4319" y="5509"/>
                      <a:pt x="4308" y="5484"/>
                    </a:cubicBezTo>
                    <a:cubicBezTo>
                      <a:pt x="4271" y="5396"/>
                      <a:pt x="4184" y="5337"/>
                      <a:pt x="4088" y="5331"/>
                    </a:cubicBezTo>
                    <a:cubicBezTo>
                      <a:pt x="4085" y="5331"/>
                      <a:pt x="4073" y="5331"/>
                      <a:pt x="4058" y="5330"/>
                    </a:cubicBezTo>
                    <a:cubicBezTo>
                      <a:pt x="4428" y="4751"/>
                      <a:pt x="4354" y="3987"/>
                      <a:pt x="4328" y="3793"/>
                    </a:cubicBezTo>
                    <a:cubicBezTo>
                      <a:pt x="4326" y="3763"/>
                      <a:pt x="4319" y="3733"/>
                      <a:pt x="4307" y="3708"/>
                    </a:cubicBezTo>
                    <a:cubicBezTo>
                      <a:pt x="4269" y="3619"/>
                      <a:pt x="4184" y="3561"/>
                      <a:pt x="4088" y="3555"/>
                    </a:cubicBezTo>
                    <a:cubicBezTo>
                      <a:pt x="4085" y="3555"/>
                      <a:pt x="4076" y="3555"/>
                      <a:pt x="4058" y="3553"/>
                    </a:cubicBezTo>
                    <a:cubicBezTo>
                      <a:pt x="4428" y="2973"/>
                      <a:pt x="4354" y="2210"/>
                      <a:pt x="4328" y="2017"/>
                    </a:cubicBezTo>
                    <a:cubicBezTo>
                      <a:pt x="4326" y="1987"/>
                      <a:pt x="4319" y="1957"/>
                      <a:pt x="4307" y="1930"/>
                    </a:cubicBezTo>
                    <a:cubicBezTo>
                      <a:pt x="4269" y="1843"/>
                      <a:pt x="4184" y="1785"/>
                      <a:pt x="4088" y="1779"/>
                    </a:cubicBezTo>
                    <a:cubicBezTo>
                      <a:pt x="4085" y="1779"/>
                      <a:pt x="4073" y="1779"/>
                      <a:pt x="4058" y="1777"/>
                    </a:cubicBezTo>
                    <a:cubicBezTo>
                      <a:pt x="4426" y="1199"/>
                      <a:pt x="4354" y="436"/>
                      <a:pt x="4328" y="241"/>
                    </a:cubicBezTo>
                    <a:cubicBezTo>
                      <a:pt x="4326" y="212"/>
                      <a:pt x="4320" y="182"/>
                      <a:pt x="4310" y="157"/>
                    </a:cubicBezTo>
                    <a:cubicBezTo>
                      <a:pt x="4272" y="67"/>
                      <a:pt x="4185" y="7"/>
                      <a:pt x="4089" y="2"/>
                    </a:cubicBezTo>
                    <a:cubicBezTo>
                      <a:pt x="4082" y="2"/>
                      <a:pt x="4053" y="1"/>
                      <a:pt x="4006" y="1"/>
                    </a:cubicBezTo>
                    <a:cubicBezTo>
                      <a:pt x="3736" y="1"/>
                      <a:pt x="2884" y="45"/>
                      <a:pt x="2388" y="599"/>
                    </a:cubicBezTo>
                    <a:cubicBezTo>
                      <a:pt x="2325" y="669"/>
                      <a:pt x="2271" y="746"/>
                      <a:pt x="2223" y="827"/>
                    </a:cubicBezTo>
                    <a:cubicBezTo>
                      <a:pt x="2177" y="746"/>
                      <a:pt x="2123" y="669"/>
                      <a:pt x="2058" y="599"/>
                    </a:cubicBezTo>
                    <a:cubicBezTo>
                      <a:pt x="1566" y="49"/>
                      <a:pt x="721" y="0"/>
                      <a:pt x="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0"/>
              <p:cNvSpPr/>
              <p:nvPr/>
            </p:nvSpPr>
            <p:spPr>
              <a:xfrm>
                <a:off x="4013770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8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0"/>
              <p:cNvSpPr/>
              <p:nvPr/>
            </p:nvSpPr>
            <p:spPr>
              <a:xfrm>
                <a:off x="4013770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0"/>
              <p:cNvSpPr/>
              <p:nvPr/>
            </p:nvSpPr>
            <p:spPr>
              <a:xfrm>
                <a:off x="3985576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0"/>
              <p:cNvSpPr/>
              <p:nvPr/>
            </p:nvSpPr>
            <p:spPr>
              <a:xfrm>
                <a:off x="3985576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7" y="58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0"/>
              <p:cNvSpPr/>
              <p:nvPr/>
            </p:nvSpPr>
            <p:spPr>
              <a:xfrm>
                <a:off x="4041963" y="3979997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8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0"/>
              <p:cNvSpPr/>
              <p:nvPr/>
            </p:nvSpPr>
            <p:spPr>
              <a:xfrm>
                <a:off x="4041963" y="3958474"/>
                <a:ext cx="14453" cy="1465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4" extrusionOk="0">
                    <a:moveTo>
                      <a:pt x="254" y="1"/>
                    </a:moveTo>
                    <a:cubicBezTo>
                      <a:pt x="114" y="1"/>
                      <a:pt x="1" y="114"/>
                      <a:pt x="1" y="256"/>
                    </a:cubicBezTo>
                    <a:lnTo>
                      <a:pt x="1" y="259"/>
                    </a:lnTo>
                    <a:cubicBezTo>
                      <a:pt x="1" y="398"/>
                      <a:pt x="115" y="514"/>
                      <a:pt x="254" y="514"/>
                    </a:cubicBezTo>
                    <a:cubicBezTo>
                      <a:pt x="266" y="514"/>
                      <a:pt x="278" y="513"/>
                      <a:pt x="290" y="511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8" y="58"/>
                      <a:pt x="356" y="21"/>
                    </a:cubicBezTo>
                    <a:cubicBezTo>
                      <a:pt x="321" y="7"/>
                      <a:pt x="287" y="1"/>
                      <a:pt x="2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1" name="Google Shape;471;p40"/>
          <p:cNvGrpSpPr/>
          <p:nvPr/>
        </p:nvGrpSpPr>
        <p:grpSpPr>
          <a:xfrm>
            <a:off x="829654" y="3131579"/>
            <a:ext cx="422456" cy="418247"/>
            <a:chOff x="7238110" y="2698043"/>
            <a:chExt cx="374817" cy="371082"/>
          </a:xfrm>
        </p:grpSpPr>
        <p:sp>
          <p:nvSpPr>
            <p:cNvPr id="472" name="Google Shape;472;p40"/>
            <p:cNvSpPr/>
            <p:nvPr/>
          </p:nvSpPr>
          <p:spPr>
            <a:xfrm>
              <a:off x="7423210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7404794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1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736924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5" y="1469"/>
                  </a:cubicBezTo>
                  <a:cubicBezTo>
                    <a:pt x="872" y="1819"/>
                    <a:pt x="1427" y="1875"/>
                    <a:pt x="1739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7298945" y="2756341"/>
              <a:ext cx="58925" cy="53480"/>
            </a:xfrm>
            <a:custGeom>
              <a:avLst/>
              <a:gdLst/>
              <a:ahLst/>
              <a:cxnLst/>
              <a:rect l="l" t="t" r="r" b="b"/>
              <a:pathLst>
                <a:path w="2067" h="1876" extrusionOk="0">
                  <a:moveTo>
                    <a:pt x="1781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4" y="1861"/>
                    <a:pt x="94" y="1865"/>
                  </a:cubicBezTo>
                  <a:cubicBezTo>
                    <a:pt x="94" y="1865"/>
                    <a:pt x="182" y="1876"/>
                    <a:pt x="320" y="1876"/>
                  </a:cubicBezTo>
                  <a:cubicBezTo>
                    <a:pt x="631" y="1876"/>
                    <a:pt x="1192" y="1822"/>
                    <a:pt x="1552" y="1471"/>
                  </a:cubicBezTo>
                  <a:cubicBezTo>
                    <a:pt x="2066" y="966"/>
                    <a:pt x="1952" y="15"/>
                    <a:pt x="1952" y="8"/>
                  </a:cubicBezTo>
                  <a:cubicBezTo>
                    <a:pt x="1951" y="8"/>
                    <a:pt x="1886" y="1"/>
                    <a:pt x="1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7280444" y="2705969"/>
              <a:ext cx="42391" cy="74975"/>
            </a:xfrm>
            <a:custGeom>
              <a:avLst/>
              <a:gdLst/>
              <a:ahLst/>
              <a:cxnLst/>
              <a:rect l="l" t="t" r="r" b="b"/>
              <a:pathLst>
                <a:path w="1487" h="2630" extrusionOk="0">
                  <a:moveTo>
                    <a:pt x="728" y="0"/>
                  </a:moveTo>
                  <a:cubicBezTo>
                    <a:pt x="726" y="5"/>
                    <a:pt x="16" y="588"/>
                    <a:pt x="8" y="1310"/>
                  </a:cubicBezTo>
                  <a:cubicBezTo>
                    <a:pt x="1" y="2036"/>
                    <a:pt x="725" y="2628"/>
                    <a:pt x="728" y="2629"/>
                  </a:cubicBezTo>
                  <a:cubicBezTo>
                    <a:pt x="728" y="2629"/>
                    <a:pt x="1471" y="2046"/>
                    <a:pt x="1479" y="1318"/>
                  </a:cubicBezTo>
                  <a:cubicBezTo>
                    <a:pt x="1486" y="597"/>
                    <a:pt x="734" y="6"/>
                    <a:pt x="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7244924" y="2756341"/>
              <a:ext cx="58954" cy="53452"/>
            </a:xfrm>
            <a:custGeom>
              <a:avLst/>
              <a:gdLst/>
              <a:ahLst/>
              <a:cxnLst/>
              <a:rect l="l" t="t" r="r" b="b"/>
              <a:pathLst>
                <a:path w="2068" h="1875" extrusionOk="0">
                  <a:moveTo>
                    <a:pt x="283" y="0"/>
                  </a:moveTo>
                  <a:cubicBezTo>
                    <a:pt x="180" y="0"/>
                    <a:pt x="116" y="7"/>
                    <a:pt x="115" y="7"/>
                  </a:cubicBezTo>
                  <a:cubicBezTo>
                    <a:pt x="115" y="14"/>
                    <a:pt x="1" y="964"/>
                    <a:pt x="517" y="1469"/>
                  </a:cubicBezTo>
                  <a:cubicBezTo>
                    <a:pt x="872" y="1819"/>
                    <a:pt x="1426" y="1875"/>
                    <a:pt x="1739" y="1875"/>
                  </a:cubicBezTo>
                  <a:cubicBezTo>
                    <a:pt x="1881" y="1875"/>
                    <a:pt x="1973" y="1863"/>
                    <a:pt x="1974" y="1862"/>
                  </a:cubicBezTo>
                  <a:cubicBezTo>
                    <a:pt x="1974" y="1859"/>
                    <a:pt x="2068" y="930"/>
                    <a:pt x="1551" y="422"/>
                  </a:cubicBezTo>
                  <a:cubicBezTo>
                    <a:pt x="1170" y="49"/>
                    <a:pt x="572" y="0"/>
                    <a:pt x="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7330902" y="2939074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58" y="0"/>
                  </a:moveTo>
                  <a:cubicBezTo>
                    <a:pt x="885" y="0"/>
                    <a:pt x="533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3" y="874"/>
                  </a:cubicBezTo>
                  <a:cubicBezTo>
                    <a:pt x="1228" y="574"/>
                    <a:pt x="1161" y="7"/>
                    <a:pt x="1161" y="4"/>
                  </a:cubicBezTo>
                  <a:cubicBezTo>
                    <a:pt x="1161" y="4"/>
                    <a:pt x="1121" y="0"/>
                    <a:pt x="10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7298831" y="2939074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0" y="1"/>
                  </a:moveTo>
                  <a:cubicBezTo>
                    <a:pt x="108" y="1"/>
                    <a:pt x="70" y="4"/>
                    <a:pt x="69" y="4"/>
                  </a:cubicBezTo>
                  <a:cubicBezTo>
                    <a:pt x="69" y="7"/>
                    <a:pt x="0" y="571"/>
                    <a:pt x="307" y="874"/>
                  </a:cubicBezTo>
                  <a:cubicBezTo>
                    <a:pt x="520" y="1082"/>
                    <a:pt x="852" y="1114"/>
                    <a:pt x="1037" y="1114"/>
                  </a:cubicBezTo>
                  <a:cubicBezTo>
                    <a:pt x="1120" y="1114"/>
                    <a:pt x="1174" y="1108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7278135" y="2883827"/>
              <a:ext cx="35036" cy="31814"/>
            </a:xfrm>
            <a:custGeom>
              <a:avLst/>
              <a:gdLst/>
              <a:ahLst/>
              <a:cxnLst/>
              <a:rect l="l" t="t" r="r" b="b"/>
              <a:pathLst>
                <a:path w="1229" h="1116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9"/>
                  </a:cubicBezTo>
                  <a:cubicBezTo>
                    <a:pt x="58" y="1109"/>
                    <a:pt x="111" y="1115"/>
                    <a:pt x="193" y="1115"/>
                  </a:cubicBezTo>
                  <a:cubicBezTo>
                    <a:pt x="378" y="1115"/>
                    <a:pt x="710" y="1083"/>
                    <a:pt x="922" y="874"/>
                  </a:cubicBezTo>
                  <a:cubicBezTo>
                    <a:pt x="1228" y="574"/>
                    <a:pt x="1161" y="9"/>
                    <a:pt x="1161" y="4"/>
                  </a:cubicBezTo>
                  <a:cubicBezTo>
                    <a:pt x="1160" y="4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7246035" y="2883827"/>
              <a:ext cx="35093" cy="31814"/>
            </a:xfrm>
            <a:custGeom>
              <a:avLst/>
              <a:gdLst/>
              <a:ahLst/>
              <a:cxnLst/>
              <a:rect l="l" t="t" r="r" b="b"/>
              <a:pathLst>
                <a:path w="1231" h="1116" extrusionOk="0">
                  <a:moveTo>
                    <a:pt x="171" y="1"/>
                  </a:moveTo>
                  <a:cubicBezTo>
                    <a:pt x="109" y="1"/>
                    <a:pt x="71" y="4"/>
                    <a:pt x="70" y="4"/>
                  </a:cubicBezTo>
                  <a:cubicBezTo>
                    <a:pt x="70" y="9"/>
                    <a:pt x="1" y="572"/>
                    <a:pt x="308" y="874"/>
                  </a:cubicBezTo>
                  <a:cubicBezTo>
                    <a:pt x="521" y="1083"/>
                    <a:pt x="854" y="1115"/>
                    <a:pt x="1038" y="1115"/>
                  </a:cubicBezTo>
                  <a:cubicBezTo>
                    <a:pt x="1121" y="1115"/>
                    <a:pt x="1174" y="1109"/>
                    <a:pt x="1173" y="1109"/>
                  </a:cubicBezTo>
                  <a:cubicBezTo>
                    <a:pt x="1173" y="1106"/>
                    <a:pt x="1230" y="554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7547559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0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7529143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4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749359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4" y="1469"/>
                  </a:cubicBezTo>
                  <a:cubicBezTo>
                    <a:pt x="870" y="1819"/>
                    <a:pt x="1425" y="1875"/>
                    <a:pt x="1738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7278135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7246035" y="3009146"/>
              <a:ext cx="35093" cy="31786"/>
            </a:xfrm>
            <a:custGeom>
              <a:avLst/>
              <a:gdLst/>
              <a:ahLst/>
              <a:cxnLst/>
              <a:rect l="l" t="t" r="r" b="b"/>
              <a:pathLst>
                <a:path w="1231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0" y="1082"/>
                    <a:pt x="853" y="1114"/>
                    <a:pt x="1038" y="1114"/>
                  </a:cubicBezTo>
                  <a:cubicBezTo>
                    <a:pt x="1120" y="1114"/>
                    <a:pt x="1174" y="1108"/>
                    <a:pt x="1173" y="1108"/>
                  </a:cubicBezTo>
                  <a:cubicBezTo>
                    <a:pt x="1173" y="1106"/>
                    <a:pt x="1230" y="553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7524183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0" y="1"/>
                  </a:moveTo>
                  <a:cubicBezTo>
                    <a:pt x="888" y="1"/>
                    <a:pt x="534" y="30"/>
                    <a:pt x="308" y="252"/>
                  </a:cubicBezTo>
                  <a:cubicBezTo>
                    <a:pt x="1" y="553"/>
                    <a:pt x="56" y="1106"/>
                    <a:pt x="56" y="1108"/>
                  </a:cubicBezTo>
                  <a:cubicBezTo>
                    <a:pt x="56" y="1108"/>
                    <a:pt x="109" y="1114"/>
                    <a:pt x="192" y="1114"/>
                  </a:cubicBezTo>
                  <a:cubicBezTo>
                    <a:pt x="378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7491998" y="3009146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2" y="1082"/>
                    <a:pt x="855" y="1114"/>
                    <a:pt x="1039" y="1114"/>
                  </a:cubicBezTo>
                  <a:cubicBezTo>
                    <a:pt x="1122" y="1114"/>
                    <a:pt x="1175" y="1108"/>
                    <a:pt x="1175" y="1108"/>
                  </a:cubicBezTo>
                  <a:cubicBezTo>
                    <a:pt x="1175" y="1106"/>
                    <a:pt x="1230" y="553"/>
                    <a:pt x="923" y="252"/>
                  </a:cubicBezTo>
                  <a:cubicBezTo>
                    <a:pt x="696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>
              <a:off x="7570194" y="2917380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0"/>
                  </a:moveTo>
                  <a:cubicBezTo>
                    <a:pt x="889" y="0"/>
                    <a:pt x="534" y="30"/>
                    <a:pt x="308" y="251"/>
                  </a:cubicBezTo>
                  <a:cubicBezTo>
                    <a:pt x="1" y="554"/>
                    <a:pt x="58" y="1106"/>
                    <a:pt x="58" y="1109"/>
                  </a:cubicBezTo>
                  <a:cubicBezTo>
                    <a:pt x="58" y="1109"/>
                    <a:pt x="110" y="1115"/>
                    <a:pt x="190" y="1115"/>
                  </a:cubicBezTo>
                  <a:cubicBezTo>
                    <a:pt x="374" y="1115"/>
                    <a:pt x="709" y="1083"/>
                    <a:pt x="923" y="873"/>
                  </a:cubicBezTo>
                  <a:cubicBezTo>
                    <a:pt x="1229" y="574"/>
                    <a:pt x="1161" y="9"/>
                    <a:pt x="1161" y="4"/>
                  </a:cubicBezTo>
                  <a:cubicBezTo>
                    <a:pt x="1161" y="4"/>
                    <a:pt x="1123" y="0"/>
                    <a:pt x="1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>
              <a:off x="7538123" y="2917323"/>
              <a:ext cx="35064" cy="31814"/>
            </a:xfrm>
            <a:custGeom>
              <a:avLst/>
              <a:gdLst/>
              <a:ahLst/>
              <a:cxnLst/>
              <a:rect l="l" t="t" r="r" b="b"/>
              <a:pathLst>
                <a:path w="1230" h="1116" extrusionOk="0">
                  <a:moveTo>
                    <a:pt x="170" y="1"/>
                  </a:moveTo>
                  <a:cubicBezTo>
                    <a:pt x="108" y="1"/>
                    <a:pt x="70" y="5"/>
                    <a:pt x="69" y="5"/>
                  </a:cubicBezTo>
                  <a:cubicBezTo>
                    <a:pt x="69" y="9"/>
                    <a:pt x="0" y="573"/>
                    <a:pt x="307" y="874"/>
                  </a:cubicBezTo>
                  <a:cubicBezTo>
                    <a:pt x="519" y="1082"/>
                    <a:pt x="849" y="1116"/>
                    <a:pt x="1035" y="1116"/>
                  </a:cubicBezTo>
                  <a:cubicBezTo>
                    <a:pt x="1120" y="1116"/>
                    <a:pt x="1174" y="1109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0"/>
            <p:cNvSpPr/>
            <p:nvPr/>
          </p:nvSpPr>
          <p:spPr>
            <a:xfrm>
              <a:off x="7382273" y="3008918"/>
              <a:ext cx="34722" cy="34779"/>
            </a:xfrm>
            <a:custGeom>
              <a:avLst/>
              <a:gdLst/>
              <a:ahLst/>
              <a:cxnLst/>
              <a:rect l="l" t="t" r="r" b="b"/>
              <a:pathLst>
                <a:path w="1218" h="1220" extrusionOk="0">
                  <a:moveTo>
                    <a:pt x="609" y="1"/>
                  </a:moveTo>
                  <a:cubicBezTo>
                    <a:pt x="272" y="1"/>
                    <a:pt x="1" y="274"/>
                    <a:pt x="1" y="611"/>
                  </a:cubicBezTo>
                  <a:cubicBezTo>
                    <a:pt x="1" y="947"/>
                    <a:pt x="272" y="1219"/>
                    <a:pt x="609" y="1219"/>
                  </a:cubicBezTo>
                  <a:cubicBezTo>
                    <a:pt x="945" y="1219"/>
                    <a:pt x="1218" y="947"/>
                    <a:pt x="1218" y="611"/>
                  </a:cubicBezTo>
                  <a:cubicBezTo>
                    <a:pt x="1218" y="274"/>
                    <a:pt x="945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0"/>
            <p:cNvSpPr/>
            <p:nvPr/>
          </p:nvSpPr>
          <p:spPr>
            <a:xfrm>
              <a:off x="7416938" y="2944918"/>
              <a:ext cx="34722" cy="34722"/>
            </a:xfrm>
            <a:custGeom>
              <a:avLst/>
              <a:gdLst/>
              <a:ahLst/>
              <a:cxnLst/>
              <a:rect l="l" t="t" r="r" b="b"/>
              <a:pathLst>
                <a:path w="1218" h="1218" extrusionOk="0">
                  <a:moveTo>
                    <a:pt x="609" y="0"/>
                  </a:moveTo>
                  <a:cubicBezTo>
                    <a:pt x="273" y="0"/>
                    <a:pt x="0" y="272"/>
                    <a:pt x="0" y="609"/>
                  </a:cubicBezTo>
                  <a:cubicBezTo>
                    <a:pt x="0" y="945"/>
                    <a:pt x="273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7451574" y="2880891"/>
              <a:ext cx="34779" cy="34751"/>
            </a:xfrm>
            <a:custGeom>
              <a:avLst/>
              <a:gdLst/>
              <a:ahLst/>
              <a:cxnLst/>
              <a:rect l="l" t="t" r="r" b="b"/>
              <a:pathLst>
                <a:path w="1220" h="1219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7"/>
                    <a:pt x="274" y="1218"/>
                    <a:pt x="609" y="1218"/>
                  </a:cubicBezTo>
                  <a:cubicBezTo>
                    <a:pt x="947" y="1218"/>
                    <a:pt x="1219" y="947"/>
                    <a:pt x="1219" y="609"/>
                  </a:cubicBezTo>
                  <a:cubicBezTo>
                    <a:pt x="1219" y="274"/>
                    <a:pt x="947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7249713" y="2913931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5" name="Google Shape;495;p40"/>
            <p:cNvGrpSpPr/>
            <p:nvPr/>
          </p:nvGrpSpPr>
          <p:grpSpPr>
            <a:xfrm>
              <a:off x="7238110" y="2698043"/>
              <a:ext cx="374817" cy="371082"/>
              <a:chOff x="7238110" y="2698043"/>
              <a:chExt cx="374817" cy="371082"/>
            </a:xfrm>
          </p:grpSpPr>
          <p:sp>
            <p:nvSpPr>
              <p:cNvPr id="496" name="Google Shape;496;p40"/>
              <p:cNvSpPr/>
              <p:nvPr/>
            </p:nvSpPr>
            <p:spPr>
              <a:xfrm>
                <a:off x="7291818" y="2931833"/>
                <a:ext cx="80705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354" extrusionOk="0">
                    <a:moveTo>
                      <a:pt x="568" y="515"/>
                    </a:moveTo>
                    <a:lnTo>
                      <a:pt x="568" y="515"/>
                    </a:lnTo>
                    <a:cubicBezTo>
                      <a:pt x="712" y="531"/>
                      <a:pt x="883" y="578"/>
                      <a:pt x="993" y="686"/>
                    </a:cubicBezTo>
                    <a:cubicBezTo>
                      <a:pt x="1101" y="792"/>
                      <a:pt x="1145" y="963"/>
                      <a:pt x="1165" y="1108"/>
                    </a:cubicBezTo>
                    <a:cubicBezTo>
                      <a:pt x="1015" y="1096"/>
                      <a:pt x="840" y="1053"/>
                      <a:pt x="732" y="946"/>
                    </a:cubicBezTo>
                    <a:cubicBezTo>
                      <a:pt x="619" y="836"/>
                      <a:pt x="580" y="659"/>
                      <a:pt x="568" y="515"/>
                    </a:cubicBezTo>
                    <a:close/>
                    <a:moveTo>
                      <a:pt x="2282" y="515"/>
                    </a:moveTo>
                    <a:lnTo>
                      <a:pt x="2282" y="515"/>
                    </a:lnTo>
                    <a:cubicBezTo>
                      <a:pt x="2268" y="657"/>
                      <a:pt x="2229" y="836"/>
                      <a:pt x="2118" y="946"/>
                    </a:cubicBezTo>
                    <a:cubicBezTo>
                      <a:pt x="2009" y="1053"/>
                      <a:pt x="1835" y="1096"/>
                      <a:pt x="1687" y="1108"/>
                    </a:cubicBezTo>
                    <a:cubicBezTo>
                      <a:pt x="1705" y="963"/>
                      <a:pt x="1750" y="792"/>
                      <a:pt x="1857" y="686"/>
                    </a:cubicBezTo>
                    <a:cubicBezTo>
                      <a:pt x="1967" y="579"/>
                      <a:pt x="2136" y="531"/>
                      <a:pt x="2282" y="515"/>
                    </a:cubicBezTo>
                    <a:close/>
                    <a:moveTo>
                      <a:pt x="2423" y="1"/>
                    </a:moveTo>
                    <a:cubicBezTo>
                      <a:pt x="2210" y="1"/>
                      <a:pt x="1786" y="40"/>
                      <a:pt x="1495" y="326"/>
                    </a:cubicBezTo>
                    <a:cubicBezTo>
                      <a:pt x="1466" y="353"/>
                      <a:pt x="1439" y="384"/>
                      <a:pt x="1415" y="413"/>
                    </a:cubicBezTo>
                    <a:cubicBezTo>
                      <a:pt x="1391" y="383"/>
                      <a:pt x="1364" y="353"/>
                      <a:pt x="1336" y="326"/>
                    </a:cubicBezTo>
                    <a:cubicBezTo>
                      <a:pt x="1045" y="40"/>
                      <a:pt x="619" y="1"/>
                      <a:pt x="407" y="1"/>
                    </a:cubicBezTo>
                    <a:cubicBezTo>
                      <a:pt x="350" y="1"/>
                      <a:pt x="309" y="4"/>
                      <a:pt x="290" y="5"/>
                    </a:cubicBezTo>
                    <a:cubicBezTo>
                      <a:pt x="239" y="8"/>
                      <a:pt x="188" y="28"/>
                      <a:pt x="144" y="64"/>
                    </a:cubicBezTo>
                    <a:cubicBezTo>
                      <a:pt x="90" y="109"/>
                      <a:pt x="60" y="172"/>
                      <a:pt x="53" y="236"/>
                    </a:cubicBezTo>
                    <a:cubicBezTo>
                      <a:pt x="39" y="363"/>
                      <a:pt x="0" y="949"/>
                      <a:pt x="366" y="1309"/>
                    </a:cubicBezTo>
                    <a:cubicBezTo>
                      <a:pt x="603" y="1542"/>
                      <a:pt x="928" y="1608"/>
                      <a:pt x="1160" y="1621"/>
                    </a:cubicBezTo>
                    <a:lnTo>
                      <a:pt x="1160" y="2101"/>
                    </a:lnTo>
                    <a:cubicBezTo>
                      <a:pt x="1160" y="2240"/>
                      <a:pt x="1274" y="2354"/>
                      <a:pt x="1414" y="2354"/>
                    </a:cubicBezTo>
                    <a:cubicBezTo>
                      <a:pt x="1426" y="2354"/>
                      <a:pt x="1439" y="2353"/>
                      <a:pt x="1451" y="2351"/>
                    </a:cubicBezTo>
                    <a:cubicBezTo>
                      <a:pt x="1582" y="2330"/>
                      <a:pt x="1672" y="2218"/>
                      <a:pt x="1672" y="2090"/>
                    </a:cubicBezTo>
                    <a:lnTo>
                      <a:pt x="1672" y="1621"/>
                    </a:lnTo>
                    <a:cubicBezTo>
                      <a:pt x="1904" y="1608"/>
                      <a:pt x="2231" y="1542"/>
                      <a:pt x="2466" y="1309"/>
                    </a:cubicBezTo>
                    <a:cubicBezTo>
                      <a:pt x="2830" y="952"/>
                      <a:pt x="2794" y="372"/>
                      <a:pt x="2779" y="239"/>
                    </a:cubicBezTo>
                    <a:cubicBezTo>
                      <a:pt x="2773" y="173"/>
                      <a:pt x="2743" y="109"/>
                      <a:pt x="2688" y="64"/>
                    </a:cubicBezTo>
                    <a:cubicBezTo>
                      <a:pt x="2644" y="28"/>
                      <a:pt x="2593" y="10"/>
                      <a:pt x="2544" y="5"/>
                    </a:cubicBezTo>
                    <a:cubicBezTo>
                      <a:pt x="2524" y="4"/>
                      <a:pt x="2481" y="1"/>
                      <a:pt x="24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0"/>
              <p:cNvSpPr/>
              <p:nvPr/>
            </p:nvSpPr>
            <p:spPr>
              <a:xfrm>
                <a:off x="7239165" y="2876529"/>
                <a:ext cx="80505" cy="67306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2361" extrusionOk="0">
                    <a:moveTo>
                      <a:pt x="564" y="518"/>
                    </a:moveTo>
                    <a:lnTo>
                      <a:pt x="564" y="518"/>
                    </a:lnTo>
                    <a:cubicBezTo>
                      <a:pt x="708" y="535"/>
                      <a:pt x="879" y="581"/>
                      <a:pt x="988" y="688"/>
                    </a:cubicBezTo>
                    <a:cubicBezTo>
                      <a:pt x="1096" y="795"/>
                      <a:pt x="1141" y="965"/>
                      <a:pt x="1161" y="1112"/>
                    </a:cubicBezTo>
                    <a:cubicBezTo>
                      <a:pt x="1011" y="1098"/>
                      <a:pt x="835" y="1055"/>
                      <a:pt x="728" y="948"/>
                    </a:cubicBezTo>
                    <a:cubicBezTo>
                      <a:pt x="620" y="843"/>
                      <a:pt x="578" y="668"/>
                      <a:pt x="564" y="518"/>
                    </a:cubicBezTo>
                    <a:close/>
                    <a:moveTo>
                      <a:pt x="2277" y="517"/>
                    </a:moveTo>
                    <a:cubicBezTo>
                      <a:pt x="2262" y="670"/>
                      <a:pt x="2221" y="843"/>
                      <a:pt x="2113" y="948"/>
                    </a:cubicBezTo>
                    <a:cubicBezTo>
                      <a:pt x="2003" y="1055"/>
                      <a:pt x="1829" y="1098"/>
                      <a:pt x="1681" y="1112"/>
                    </a:cubicBezTo>
                    <a:cubicBezTo>
                      <a:pt x="1697" y="965"/>
                      <a:pt x="1745" y="795"/>
                      <a:pt x="1853" y="688"/>
                    </a:cubicBezTo>
                    <a:cubicBezTo>
                      <a:pt x="1963" y="581"/>
                      <a:pt x="2132" y="535"/>
                      <a:pt x="2277" y="517"/>
                    </a:cubicBezTo>
                    <a:close/>
                    <a:moveTo>
                      <a:pt x="2424" y="0"/>
                    </a:moveTo>
                    <a:cubicBezTo>
                      <a:pt x="2210" y="0"/>
                      <a:pt x="1785" y="40"/>
                      <a:pt x="1494" y="326"/>
                    </a:cubicBezTo>
                    <a:cubicBezTo>
                      <a:pt x="1465" y="355"/>
                      <a:pt x="1440" y="385"/>
                      <a:pt x="1414" y="415"/>
                    </a:cubicBezTo>
                    <a:cubicBezTo>
                      <a:pt x="1390" y="385"/>
                      <a:pt x="1365" y="355"/>
                      <a:pt x="1336" y="326"/>
                    </a:cubicBezTo>
                    <a:cubicBezTo>
                      <a:pt x="1044" y="40"/>
                      <a:pt x="616" y="1"/>
                      <a:pt x="404" y="1"/>
                    </a:cubicBezTo>
                    <a:cubicBezTo>
                      <a:pt x="349" y="1"/>
                      <a:pt x="308" y="4"/>
                      <a:pt x="288" y="6"/>
                    </a:cubicBezTo>
                    <a:cubicBezTo>
                      <a:pt x="227" y="10"/>
                      <a:pt x="167" y="39"/>
                      <a:pt x="120" y="86"/>
                    </a:cubicBezTo>
                    <a:cubicBezTo>
                      <a:pt x="79" y="130"/>
                      <a:pt x="56" y="184"/>
                      <a:pt x="53" y="238"/>
                    </a:cubicBezTo>
                    <a:cubicBezTo>
                      <a:pt x="40" y="368"/>
                      <a:pt x="1" y="953"/>
                      <a:pt x="365" y="1310"/>
                    </a:cubicBezTo>
                    <a:cubicBezTo>
                      <a:pt x="602" y="1542"/>
                      <a:pt x="927" y="1608"/>
                      <a:pt x="1159" y="1621"/>
                    </a:cubicBezTo>
                    <a:lnTo>
                      <a:pt x="1159" y="2100"/>
                    </a:lnTo>
                    <a:cubicBezTo>
                      <a:pt x="1159" y="2227"/>
                      <a:pt x="1249" y="2339"/>
                      <a:pt x="1375" y="2357"/>
                    </a:cubicBezTo>
                    <a:cubicBezTo>
                      <a:pt x="1388" y="2359"/>
                      <a:pt x="1400" y="2360"/>
                      <a:pt x="1413" y="2360"/>
                    </a:cubicBezTo>
                    <a:cubicBezTo>
                      <a:pt x="1553" y="2360"/>
                      <a:pt x="1666" y="2246"/>
                      <a:pt x="1666" y="2107"/>
                    </a:cubicBezTo>
                    <a:lnTo>
                      <a:pt x="1666" y="1621"/>
                    </a:lnTo>
                    <a:cubicBezTo>
                      <a:pt x="1898" y="1608"/>
                      <a:pt x="2224" y="1542"/>
                      <a:pt x="2460" y="1310"/>
                    </a:cubicBezTo>
                    <a:cubicBezTo>
                      <a:pt x="2823" y="954"/>
                      <a:pt x="2789" y="376"/>
                      <a:pt x="2774" y="241"/>
                    </a:cubicBezTo>
                    <a:cubicBezTo>
                      <a:pt x="2772" y="181"/>
                      <a:pt x="2745" y="118"/>
                      <a:pt x="2697" y="73"/>
                    </a:cubicBezTo>
                    <a:cubicBezTo>
                      <a:pt x="2654" y="34"/>
                      <a:pt x="2601" y="12"/>
                      <a:pt x="2547" y="6"/>
                    </a:cubicBezTo>
                    <a:cubicBezTo>
                      <a:pt x="2529" y="4"/>
                      <a:pt x="2485" y="0"/>
                      <a:pt x="2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0"/>
              <p:cNvSpPr/>
              <p:nvPr/>
            </p:nvSpPr>
            <p:spPr>
              <a:xfrm>
                <a:off x="7239165" y="3001905"/>
                <a:ext cx="80591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7" h="2354" extrusionOk="0">
                    <a:moveTo>
                      <a:pt x="564" y="515"/>
                    </a:moveTo>
                    <a:lnTo>
                      <a:pt x="564" y="515"/>
                    </a:lnTo>
                    <a:cubicBezTo>
                      <a:pt x="708" y="532"/>
                      <a:pt x="879" y="578"/>
                      <a:pt x="988" y="686"/>
                    </a:cubicBezTo>
                    <a:cubicBezTo>
                      <a:pt x="1096" y="792"/>
                      <a:pt x="1141" y="963"/>
                      <a:pt x="1161" y="1109"/>
                    </a:cubicBezTo>
                    <a:cubicBezTo>
                      <a:pt x="1011" y="1095"/>
                      <a:pt x="835" y="1053"/>
                      <a:pt x="728" y="945"/>
                    </a:cubicBezTo>
                    <a:cubicBezTo>
                      <a:pt x="615" y="836"/>
                      <a:pt x="576" y="659"/>
                      <a:pt x="564" y="515"/>
                    </a:cubicBezTo>
                    <a:close/>
                    <a:moveTo>
                      <a:pt x="2279" y="515"/>
                    </a:moveTo>
                    <a:lnTo>
                      <a:pt x="2279" y="515"/>
                    </a:lnTo>
                    <a:cubicBezTo>
                      <a:pt x="2264" y="659"/>
                      <a:pt x="2225" y="836"/>
                      <a:pt x="2114" y="945"/>
                    </a:cubicBezTo>
                    <a:cubicBezTo>
                      <a:pt x="2005" y="1053"/>
                      <a:pt x="1831" y="1095"/>
                      <a:pt x="1682" y="1109"/>
                    </a:cubicBezTo>
                    <a:cubicBezTo>
                      <a:pt x="1700" y="963"/>
                      <a:pt x="1747" y="792"/>
                      <a:pt x="1855" y="686"/>
                    </a:cubicBezTo>
                    <a:cubicBezTo>
                      <a:pt x="1964" y="578"/>
                      <a:pt x="2135" y="532"/>
                      <a:pt x="2279" y="515"/>
                    </a:cubicBezTo>
                    <a:close/>
                    <a:moveTo>
                      <a:pt x="2421" y="1"/>
                    </a:moveTo>
                    <a:cubicBezTo>
                      <a:pt x="2208" y="1"/>
                      <a:pt x="1784" y="40"/>
                      <a:pt x="1494" y="326"/>
                    </a:cubicBezTo>
                    <a:cubicBezTo>
                      <a:pt x="1465" y="355"/>
                      <a:pt x="1440" y="385"/>
                      <a:pt x="1416" y="415"/>
                    </a:cubicBezTo>
                    <a:cubicBezTo>
                      <a:pt x="1390" y="383"/>
                      <a:pt x="1365" y="355"/>
                      <a:pt x="1336" y="326"/>
                    </a:cubicBezTo>
                    <a:cubicBezTo>
                      <a:pt x="1045" y="40"/>
                      <a:pt x="618" y="1"/>
                      <a:pt x="405" y="1"/>
                    </a:cubicBezTo>
                    <a:cubicBezTo>
                      <a:pt x="347" y="1"/>
                      <a:pt x="306" y="4"/>
                      <a:pt x="287" y="5"/>
                    </a:cubicBezTo>
                    <a:cubicBezTo>
                      <a:pt x="231" y="8"/>
                      <a:pt x="174" y="31"/>
                      <a:pt x="131" y="74"/>
                    </a:cubicBezTo>
                    <a:cubicBezTo>
                      <a:pt x="85" y="119"/>
                      <a:pt x="59" y="178"/>
                      <a:pt x="53" y="238"/>
                    </a:cubicBezTo>
                    <a:cubicBezTo>
                      <a:pt x="40" y="365"/>
                      <a:pt x="1" y="951"/>
                      <a:pt x="366" y="1311"/>
                    </a:cubicBezTo>
                    <a:cubicBezTo>
                      <a:pt x="602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6" y="2240"/>
                      <a:pt x="1666" y="2101"/>
                    </a:cubicBezTo>
                    <a:lnTo>
                      <a:pt x="1666" y="1621"/>
                    </a:lnTo>
                    <a:cubicBezTo>
                      <a:pt x="1898" y="1608"/>
                      <a:pt x="2225" y="1542"/>
                      <a:pt x="2460" y="1310"/>
                    </a:cubicBezTo>
                    <a:cubicBezTo>
                      <a:pt x="2826" y="951"/>
                      <a:pt x="2790" y="371"/>
                      <a:pt x="2777" y="238"/>
                    </a:cubicBezTo>
                    <a:cubicBezTo>
                      <a:pt x="2774" y="178"/>
                      <a:pt x="2745" y="118"/>
                      <a:pt x="2699" y="73"/>
                    </a:cubicBezTo>
                    <a:cubicBezTo>
                      <a:pt x="2655" y="32"/>
                      <a:pt x="2600" y="10"/>
                      <a:pt x="2543" y="5"/>
                    </a:cubicBezTo>
                    <a:cubicBezTo>
                      <a:pt x="2524" y="4"/>
                      <a:pt x="2481" y="1"/>
                      <a:pt x="24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0"/>
              <p:cNvSpPr/>
              <p:nvPr/>
            </p:nvSpPr>
            <p:spPr>
              <a:xfrm>
                <a:off x="7484957" y="3001905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70" y="515"/>
                    </a:moveTo>
                    <a:lnTo>
                      <a:pt x="570" y="515"/>
                    </a:lnTo>
                    <a:cubicBezTo>
                      <a:pt x="716" y="532"/>
                      <a:pt x="885" y="578"/>
                      <a:pt x="994" y="686"/>
                    </a:cubicBezTo>
                    <a:cubicBezTo>
                      <a:pt x="1102" y="792"/>
                      <a:pt x="1147" y="963"/>
                      <a:pt x="1167" y="1109"/>
                    </a:cubicBezTo>
                    <a:cubicBezTo>
                      <a:pt x="1017" y="1095"/>
                      <a:pt x="843" y="1053"/>
                      <a:pt x="734" y="945"/>
                    </a:cubicBezTo>
                    <a:cubicBezTo>
                      <a:pt x="621" y="836"/>
                      <a:pt x="582" y="659"/>
                      <a:pt x="570" y="515"/>
                    </a:cubicBezTo>
                    <a:close/>
                    <a:moveTo>
                      <a:pt x="2285" y="515"/>
                    </a:moveTo>
                    <a:lnTo>
                      <a:pt x="2285" y="515"/>
                    </a:lnTo>
                    <a:cubicBezTo>
                      <a:pt x="2271" y="659"/>
                      <a:pt x="2232" y="836"/>
                      <a:pt x="2120" y="945"/>
                    </a:cubicBezTo>
                    <a:cubicBezTo>
                      <a:pt x="2012" y="1053"/>
                      <a:pt x="1837" y="1095"/>
                      <a:pt x="1690" y="1109"/>
                    </a:cubicBezTo>
                    <a:cubicBezTo>
                      <a:pt x="1706" y="963"/>
                      <a:pt x="1753" y="792"/>
                      <a:pt x="1862" y="686"/>
                    </a:cubicBezTo>
                    <a:cubicBezTo>
                      <a:pt x="1970" y="578"/>
                      <a:pt x="2141" y="532"/>
                      <a:pt x="2285" y="515"/>
                    </a:cubicBezTo>
                    <a:close/>
                    <a:moveTo>
                      <a:pt x="2422" y="1"/>
                    </a:moveTo>
                    <a:cubicBezTo>
                      <a:pt x="2209" y="1"/>
                      <a:pt x="1785" y="40"/>
                      <a:pt x="1495" y="326"/>
                    </a:cubicBezTo>
                    <a:cubicBezTo>
                      <a:pt x="1466" y="355"/>
                      <a:pt x="1440" y="385"/>
                      <a:pt x="1416" y="415"/>
                    </a:cubicBezTo>
                    <a:cubicBezTo>
                      <a:pt x="1392" y="383"/>
                      <a:pt x="1365" y="355"/>
                      <a:pt x="1338" y="326"/>
                    </a:cubicBezTo>
                    <a:cubicBezTo>
                      <a:pt x="1046" y="40"/>
                      <a:pt x="618" y="1"/>
                      <a:pt x="406" y="1"/>
                    </a:cubicBezTo>
                    <a:cubicBezTo>
                      <a:pt x="348" y="1"/>
                      <a:pt x="307" y="4"/>
                      <a:pt x="288" y="5"/>
                    </a:cubicBezTo>
                    <a:cubicBezTo>
                      <a:pt x="231" y="8"/>
                      <a:pt x="176" y="31"/>
                      <a:pt x="132" y="74"/>
                    </a:cubicBezTo>
                    <a:cubicBezTo>
                      <a:pt x="86" y="119"/>
                      <a:pt x="59" y="178"/>
                      <a:pt x="53" y="238"/>
                    </a:cubicBezTo>
                    <a:cubicBezTo>
                      <a:pt x="41" y="365"/>
                      <a:pt x="1" y="951"/>
                      <a:pt x="366" y="1311"/>
                    </a:cubicBezTo>
                    <a:cubicBezTo>
                      <a:pt x="603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7" y="2351"/>
                    </a:cubicBezTo>
                    <a:cubicBezTo>
                      <a:pt x="1389" y="2353"/>
                      <a:pt x="1402" y="2354"/>
                      <a:pt x="1414" y="2354"/>
                    </a:cubicBezTo>
                    <a:cubicBezTo>
                      <a:pt x="1555" y="2354"/>
                      <a:pt x="1667" y="2240"/>
                      <a:pt x="1667" y="2101"/>
                    </a:cubicBezTo>
                    <a:lnTo>
                      <a:pt x="1667" y="1621"/>
                    </a:lnTo>
                    <a:cubicBezTo>
                      <a:pt x="1900" y="1608"/>
                      <a:pt x="2225" y="1542"/>
                      <a:pt x="2462" y="1310"/>
                    </a:cubicBezTo>
                    <a:cubicBezTo>
                      <a:pt x="2825" y="954"/>
                      <a:pt x="2789" y="373"/>
                      <a:pt x="2774" y="239"/>
                    </a:cubicBezTo>
                    <a:cubicBezTo>
                      <a:pt x="2774" y="176"/>
                      <a:pt x="2748" y="118"/>
                      <a:pt x="2699" y="73"/>
                    </a:cubicBezTo>
                    <a:cubicBezTo>
                      <a:pt x="2657" y="32"/>
                      <a:pt x="2600" y="10"/>
                      <a:pt x="2544" y="5"/>
                    </a:cubicBezTo>
                    <a:cubicBezTo>
                      <a:pt x="2525" y="4"/>
                      <a:pt x="2482" y="1"/>
                      <a:pt x="24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0"/>
              <p:cNvSpPr/>
              <p:nvPr/>
            </p:nvSpPr>
            <p:spPr>
              <a:xfrm>
                <a:off x="7531310" y="2910168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61" y="515"/>
                    </a:moveTo>
                    <a:lnTo>
                      <a:pt x="561" y="515"/>
                    </a:lnTo>
                    <a:cubicBezTo>
                      <a:pt x="705" y="531"/>
                      <a:pt x="876" y="578"/>
                      <a:pt x="986" y="684"/>
                    </a:cubicBezTo>
                    <a:cubicBezTo>
                      <a:pt x="1094" y="792"/>
                      <a:pt x="1139" y="962"/>
                      <a:pt x="1158" y="1108"/>
                    </a:cubicBezTo>
                    <a:cubicBezTo>
                      <a:pt x="1008" y="1095"/>
                      <a:pt x="833" y="1051"/>
                      <a:pt x="725" y="945"/>
                    </a:cubicBezTo>
                    <a:cubicBezTo>
                      <a:pt x="618" y="840"/>
                      <a:pt x="575" y="665"/>
                      <a:pt x="561" y="515"/>
                    </a:cubicBezTo>
                    <a:close/>
                    <a:moveTo>
                      <a:pt x="2276" y="513"/>
                    </a:moveTo>
                    <a:lnTo>
                      <a:pt x="2276" y="513"/>
                    </a:lnTo>
                    <a:cubicBezTo>
                      <a:pt x="2261" y="665"/>
                      <a:pt x="2218" y="840"/>
                      <a:pt x="2111" y="945"/>
                    </a:cubicBezTo>
                    <a:cubicBezTo>
                      <a:pt x="2002" y="1051"/>
                      <a:pt x="1828" y="1095"/>
                      <a:pt x="1680" y="1108"/>
                    </a:cubicBezTo>
                    <a:cubicBezTo>
                      <a:pt x="1698" y="962"/>
                      <a:pt x="1744" y="792"/>
                      <a:pt x="1852" y="684"/>
                    </a:cubicBezTo>
                    <a:cubicBezTo>
                      <a:pt x="1961" y="578"/>
                      <a:pt x="2132" y="531"/>
                      <a:pt x="2276" y="513"/>
                    </a:cubicBezTo>
                    <a:close/>
                    <a:moveTo>
                      <a:pt x="2423" y="0"/>
                    </a:moveTo>
                    <a:cubicBezTo>
                      <a:pt x="2209" y="0"/>
                      <a:pt x="1784" y="40"/>
                      <a:pt x="1492" y="324"/>
                    </a:cubicBezTo>
                    <a:cubicBezTo>
                      <a:pt x="1465" y="353"/>
                      <a:pt x="1438" y="383"/>
                      <a:pt x="1414" y="413"/>
                    </a:cubicBezTo>
                    <a:cubicBezTo>
                      <a:pt x="1390" y="383"/>
                      <a:pt x="1363" y="353"/>
                      <a:pt x="1335" y="324"/>
                    </a:cubicBezTo>
                    <a:cubicBezTo>
                      <a:pt x="1044" y="40"/>
                      <a:pt x="618" y="1"/>
                      <a:pt x="406" y="1"/>
                    </a:cubicBezTo>
                    <a:cubicBezTo>
                      <a:pt x="349" y="1"/>
                      <a:pt x="308" y="4"/>
                      <a:pt x="289" y="5"/>
                    </a:cubicBezTo>
                    <a:cubicBezTo>
                      <a:pt x="232" y="8"/>
                      <a:pt x="178" y="31"/>
                      <a:pt x="133" y="73"/>
                    </a:cubicBezTo>
                    <a:cubicBezTo>
                      <a:pt x="83" y="118"/>
                      <a:pt x="58" y="178"/>
                      <a:pt x="52" y="239"/>
                    </a:cubicBezTo>
                    <a:cubicBezTo>
                      <a:pt x="38" y="372"/>
                      <a:pt x="1" y="953"/>
                      <a:pt x="365" y="1311"/>
                    </a:cubicBezTo>
                    <a:cubicBezTo>
                      <a:pt x="600" y="1543"/>
                      <a:pt x="927" y="1609"/>
                      <a:pt x="1160" y="1621"/>
                    </a:cubicBezTo>
                    <a:lnTo>
                      <a:pt x="1160" y="2092"/>
                    </a:lnTo>
                    <a:cubicBezTo>
                      <a:pt x="1160" y="2219"/>
                      <a:pt x="1249" y="2332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5" y="2239"/>
                      <a:pt x="1665" y="2099"/>
                    </a:cubicBezTo>
                    <a:lnTo>
                      <a:pt x="1665" y="1620"/>
                    </a:lnTo>
                    <a:cubicBezTo>
                      <a:pt x="1897" y="1606"/>
                      <a:pt x="2224" y="1542"/>
                      <a:pt x="2459" y="1309"/>
                    </a:cubicBezTo>
                    <a:cubicBezTo>
                      <a:pt x="2825" y="951"/>
                      <a:pt x="2789" y="372"/>
                      <a:pt x="2777" y="238"/>
                    </a:cubicBezTo>
                    <a:cubicBezTo>
                      <a:pt x="2772" y="181"/>
                      <a:pt x="2750" y="127"/>
                      <a:pt x="2709" y="83"/>
                    </a:cubicBezTo>
                    <a:cubicBezTo>
                      <a:pt x="2664" y="35"/>
                      <a:pt x="2605" y="8"/>
                      <a:pt x="2545" y="5"/>
                    </a:cubicBezTo>
                    <a:cubicBezTo>
                      <a:pt x="2526" y="4"/>
                      <a:pt x="2483" y="0"/>
                      <a:pt x="24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0"/>
              <p:cNvSpPr/>
              <p:nvPr/>
            </p:nvSpPr>
            <p:spPr>
              <a:xfrm>
                <a:off x="7373806" y="3001677"/>
                <a:ext cx="50287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359" extrusionOk="0">
                    <a:moveTo>
                      <a:pt x="905" y="510"/>
                    </a:moveTo>
                    <a:cubicBezTo>
                      <a:pt x="1099" y="510"/>
                      <a:pt x="1258" y="670"/>
                      <a:pt x="1258" y="865"/>
                    </a:cubicBezTo>
                    <a:cubicBezTo>
                      <a:pt x="1260" y="1054"/>
                      <a:pt x="1110" y="1210"/>
                      <a:pt x="923" y="1219"/>
                    </a:cubicBezTo>
                    <a:lnTo>
                      <a:pt x="890" y="1219"/>
                    </a:lnTo>
                    <a:cubicBezTo>
                      <a:pt x="702" y="1210"/>
                      <a:pt x="549" y="1055"/>
                      <a:pt x="549" y="865"/>
                    </a:cubicBezTo>
                    <a:cubicBezTo>
                      <a:pt x="549" y="670"/>
                      <a:pt x="710" y="510"/>
                      <a:pt x="905" y="510"/>
                    </a:cubicBezTo>
                    <a:close/>
                    <a:moveTo>
                      <a:pt x="902" y="1"/>
                    </a:moveTo>
                    <a:cubicBezTo>
                      <a:pt x="881" y="1"/>
                      <a:pt x="860" y="1"/>
                      <a:pt x="839" y="3"/>
                    </a:cubicBezTo>
                    <a:cubicBezTo>
                      <a:pt x="426" y="33"/>
                      <a:pt x="88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4"/>
                      <a:pt x="737" y="2337"/>
                      <a:pt x="863" y="2356"/>
                    </a:cubicBezTo>
                    <a:cubicBezTo>
                      <a:pt x="875" y="2358"/>
                      <a:pt x="886" y="2359"/>
                      <a:pt x="898" y="2359"/>
                    </a:cubicBezTo>
                    <a:cubicBezTo>
                      <a:pt x="1040" y="2359"/>
                      <a:pt x="1155" y="2244"/>
                      <a:pt x="1155" y="2104"/>
                    </a:cubicBezTo>
                    <a:lnTo>
                      <a:pt x="1155" y="1686"/>
                    </a:lnTo>
                    <a:cubicBezTo>
                      <a:pt x="1507" y="1578"/>
                      <a:pt x="1764" y="1250"/>
                      <a:pt x="1764" y="862"/>
                    </a:cubicBezTo>
                    <a:cubicBezTo>
                      <a:pt x="1764" y="387"/>
                      <a:pt x="1377" y="1"/>
                      <a:pt x="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0"/>
              <p:cNvSpPr/>
              <p:nvPr/>
            </p:nvSpPr>
            <p:spPr>
              <a:xfrm>
                <a:off x="7409611" y="2937706"/>
                <a:ext cx="50344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2360" extrusionOk="0">
                    <a:moveTo>
                      <a:pt x="866" y="508"/>
                    </a:moveTo>
                    <a:cubicBezTo>
                      <a:pt x="1061" y="508"/>
                      <a:pt x="1220" y="667"/>
                      <a:pt x="1220" y="862"/>
                    </a:cubicBezTo>
                    <a:cubicBezTo>
                      <a:pt x="1220" y="1052"/>
                      <a:pt x="1070" y="1207"/>
                      <a:pt x="881" y="1216"/>
                    </a:cubicBezTo>
                    <a:lnTo>
                      <a:pt x="848" y="1216"/>
                    </a:lnTo>
                    <a:cubicBezTo>
                      <a:pt x="660" y="1207"/>
                      <a:pt x="508" y="1052"/>
                      <a:pt x="508" y="862"/>
                    </a:cubicBezTo>
                    <a:cubicBezTo>
                      <a:pt x="512" y="667"/>
                      <a:pt x="671" y="508"/>
                      <a:pt x="866" y="508"/>
                    </a:cubicBezTo>
                    <a:close/>
                    <a:moveTo>
                      <a:pt x="865" y="1"/>
                    </a:moveTo>
                    <a:cubicBezTo>
                      <a:pt x="389" y="1"/>
                      <a:pt x="1" y="387"/>
                      <a:pt x="1" y="863"/>
                    </a:cubicBezTo>
                    <a:cubicBezTo>
                      <a:pt x="1" y="1252"/>
                      <a:pt x="257" y="1580"/>
                      <a:pt x="609" y="1688"/>
                    </a:cubicBezTo>
                    <a:lnTo>
                      <a:pt x="609" y="2106"/>
                    </a:lnTo>
                    <a:cubicBezTo>
                      <a:pt x="609" y="2245"/>
                      <a:pt x="723" y="2359"/>
                      <a:pt x="863" y="2359"/>
                    </a:cubicBezTo>
                    <a:cubicBezTo>
                      <a:pt x="875" y="2359"/>
                      <a:pt x="888" y="2358"/>
                      <a:pt x="900" y="2356"/>
                    </a:cubicBezTo>
                    <a:cubicBezTo>
                      <a:pt x="1028" y="2338"/>
                      <a:pt x="1118" y="2223"/>
                      <a:pt x="1118" y="2099"/>
                    </a:cubicBezTo>
                    <a:lnTo>
                      <a:pt x="1118" y="1688"/>
                    </a:lnTo>
                    <a:cubicBezTo>
                      <a:pt x="1495" y="1572"/>
                      <a:pt x="1765" y="1199"/>
                      <a:pt x="1720" y="772"/>
                    </a:cubicBezTo>
                    <a:cubicBezTo>
                      <a:pt x="1677" y="360"/>
                      <a:pt x="1338" y="31"/>
                      <a:pt x="926" y="3"/>
                    </a:cubicBezTo>
                    <a:cubicBezTo>
                      <a:pt x="905" y="2"/>
                      <a:pt x="885" y="1"/>
                      <a:pt x="8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0"/>
              <p:cNvSpPr/>
              <p:nvPr/>
            </p:nvSpPr>
            <p:spPr>
              <a:xfrm>
                <a:off x="7443250" y="2873479"/>
                <a:ext cx="50230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2359" extrusionOk="0">
                    <a:moveTo>
                      <a:pt x="904" y="510"/>
                    </a:moveTo>
                    <a:cubicBezTo>
                      <a:pt x="1102" y="510"/>
                      <a:pt x="1260" y="668"/>
                      <a:pt x="1260" y="865"/>
                    </a:cubicBezTo>
                    <a:cubicBezTo>
                      <a:pt x="1260" y="1055"/>
                      <a:pt x="1110" y="1211"/>
                      <a:pt x="921" y="1219"/>
                    </a:cubicBezTo>
                    <a:lnTo>
                      <a:pt x="886" y="1219"/>
                    </a:lnTo>
                    <a:cubicBezTo>
                      <a:pt x="699" y="1210"/>
                      <a:pt x="548" y="1055"/>
                      <a:pt x="548" y="865"/>
                    </a:cubicBezTo>
                    <a:cubicBezTo>
                      <a:pt x="548" y="670"/>
                      <a:pt x="707" y="510"/>
                      <a:pt x="901" y="510"/>
                    </a:cubicBezTo>
                    <a:cubicBezTo>
                      <a:pt x="902" y="510"/>
                      <a:pt x="903" y="510"/>
                      <a:pt x="904" y="510"/>
                    </a:cubicBezTo>
                    <a:close/>
                    <a:moveTo>
                      <a:pt x="900" y="1"/>
                    </a:moveTo>
                    <a:cubicBezTo>
                      <a:pt x="879" y="1"/>
                      <a:pt x="858" y="2"/>
                      <a:pt x="837" y="3"/>
                    </a:cubicBezTo>
                    <a:cubicBezTo>
                      <a:pt x="425" y="35"/>
                      <a:pt x="84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5"/>
                      <a:pt x="737" y="2337"/>
                      <a:pt x="862" y="2356"/>
                    </a:cubicBezTo>
                    <a:cubicBezTo>
                      <a:pt x="874" y="2358"/>
                      <a:pt x="886" y="2359"/>
                      <a:pt x="898" y="2359"/>
                    </a:cubicBezTo>
                    <a:cubicBezTo>
                      <a:pt x="1039" y="2359"/>
                      <a:pt x="1153" y="2245"/>
                      <a:pt x="1153" y="2105"/>
                    </a:cubicBezTo>
                    <a:lnTo>
                      <a:pt x="1153" y="1686"/>
                    </a:lnTo>
                    <a:cubicBezTo>
                      <a:pt x="1505" y="1578"/>
                      <a:pt x="1762" y="1250"/>
                      <a:pt x="1762" y="862"/>
                    </a:cubicBezTo>
                    <a:cubicBezTo>
                      <a:pt x="1762" y="387"/>
                      <a:pt x="1375" y="1"/>
                      <a:pt x="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0"/>
              <p:cNvSpPr/>
              <p:nvPr/>
            </p:nvSpPr>
            <p:spPr>
              <a:xfrm>
                <a:off x="7238110" y="2698043"/>
                <a:ext cx="250381" cy="371082"/>
              </a:xfrm>
              <a:custGeom>
                <a:avLst/>
                <a:gdLst/>
                <a:ahLst/>
                <a:cxnLst/>
                <a:rect l="l" t="t" r="r" b="b"/>
                <a:pathLst>
                  <a:path w="8783" h="13017" extrusionOk="0">
                    <a:moveTo>
                      <a:pt x="2207" y="628"/>
                    </a:moveTo>
                    <a:cubicBezTo>
                      <a:pt x="2401" y="824"/>
                      <a:pt x="2704" y="1193"/>
                      <a:pt x="2700" y="1596"/>
                    </a:cubicBezTo>
                    <a:cubicBezTo>
                      <a:pt x="2695" y="1999"/>
                      <a:pt x="2398" y="2366"/>
                      <a:pt x="2205" y="2561"/>
                    </a:cubicBezTo>
                    <a:cubicBezTo>
                      <a:pt x="2001" y="2344"/>
                      <a:pt x="1733" y="1971"/>
                      <a:pt x="1737" y="1593"/>
                    </a:cubicBezTo>
                    <a:cubicBezTo>
                      <a:pt x="1740" y="1190"/>
                      <a:pt x="2022" y="824"/>
                      <a:pt x="2207" y="628"/>
                    </a:cubicBezTo>
                    <a:close/>
                    <a:moveTo>
                      <a:pt x="6568" y="628"/>
                    </a:moveTo>
                    <a:cubicBezTo>
                      <a:pt x="6763" y="824"/>
                      <a:pt x="7066" y="1193"/>
                      <a:pt x="7062" y="1596"/>
                    </a:cubicBezTo>
                    <a:cubicBezTo>
                      <a:pt x="7059" y="1999"/>
                      <a:pt x="6760" y="2366"/>
                      <a:pt x="6567" y="2561"/>
                    </a:cubicBezTo>
                    <a:cubicBezTo>
                      <a:pt x="6363" y="2344"/>
                      <a:pt x="6095" y="1971"/>
                      <a:pt x="6099" y="1593"/>
                    </a:cubicBezTo>
                    <a:cubicBezTo>
                      <a:pt x="6102" y="1191"/>
                      <a:pt x="6384" y="824"/>
                      <a:pt x="6568" y="628"/>
                    </a:cubicBezTo>
                    <a:close/>
                    <a:moveTo>
                      <a:pt x="594" y="2300"/>
                    </a:moveTo>
                    <a:lnTo>
                      <a:pt x="594" y="2300"/>
                    </a:lnTo>
                    <a:cubicBezTo>
                      <a:pt x="863" y="2308"/>
                      <a:pt x="1322" y="2368"/>
                      <a:pt x="1610" y="2650"/>
                    </a:cubicBezTo>
                    <a:cubicBezTo>
                      <a:pt x="1881" y="2915"/>
                      <a:pt x="1955" y="3369"/>
                      <a:pt x="1964" y="3666"/>
                    </a:cubicBezTo>
                    <a:cubicBezTo>
                      <a:pt x="1688" y="3664"/>
                      <a:pt x="1217" y="3616"/>
                      <a:pt x="931" y="3335"/>
                    </a:cubicBezTo>
                    <a:cubicBezTo>
                      <a:pt x="667" y="3077"/>
                      <a:pt x="595" y="2623"/>
                      <a:pt x="594" y="2300"/>
                    </a:cubicBezTo>
                    <a:close/>
                    <a:moveTo>
                      <a:pt x="4957" y="2300"/>
                    </a:moveTo>
                    <a:lnTo>
                      <a:pt x="4957" y="2300"/>
                    </a:lnTo>
                    <a:cubicBezTo>
                      <a:pt x="5227" y="2308"/>
                      <a:pt x="5684" y="2368"/>
                      <a:pt x="5973" y="2650"/>
                    </a:cubicBezTo>
                    <a:cubicBezTo>
                      <a:pt x="5990" y="2666"/>
                      <a:pt x="6006" y="2683"/>
                      <a:pt x="6021" y="2702"/>
                    </a:cubicBezTo>
                    <a:cubicBezTo>
                      <a:pt x="6029" y="2711"/>
                      <a:pt x="6036" y="2722"/>
                      <a:pt x="6047" y="2732"/>
                    </a:cubicBezTo>
                    <a:cubicBezTo>
                      <a:pt x="6258" y="3002"/>
                      <a:pt x="6320" y="3399"/>
                      <a:pt x="6327" y="3666"/>
                    </a:cubicBezTo>
                    <a:cubicBezTo>
                      <a:pt x="6050" y="3664"/>
                      <a:pt x="5579" y="3616"/>
                      <a:pt x="5293" y="3335"/>
                    </a:cubicBezTo>
                    <a:cubicBezTo>
                      <a:pt x="5007" y="3054"/>
                      <a:pt x="4957" y="2579"/>
                      <a:pt x="4957" y="2300"/>
                    </a:cubicBezTo>
                    <a:close/>
                    <a:moveTo>
                      <a:pt x="3840" y="2302"/>
                    </a:moveTo>
                    <a:lnTo>
                      <a:pt x="3840" y="2302"/>
                    </a:lnTo>
                    <a:cubicBezTo>
                      <a:pt x="3839" y="2578"/>
                      <a:pt x="3791" y="3051"/>
                      <a:pt x="3503" y="3335"/>
                    </a:cubicBezTo>
                    <a:cubicBezTo>
                      <a:pt x="3217" y="3618"/>
                      <a:pt x="2745" y="3666"/>
                      <a:pt x="2472" y="3669"/>
                    </a:cubicBezTo>
                    <a:cubicBezTo>
                      <a:pt x="2481" y="3371"/>
                      <a:pt x="2554" y="2916"/>
                      <a:pt x="2826" y="2651"/>
                    </a:cubicBezTo>
                    <a:cubicBezTo>
                      <a:pt x="3112" y="2369"/>
                      <a:pt x="3571" y="2309"/>
                      <a:pt x="3840" y="2302"/>
                    </a:cubicBezTo>
                    <a:close/>
                    <a:moveTo>
                      <a:pt x="8202" y="2302"/>
                    </a:moveTo>
                    <a:cubicBezTo>
                      <a:pt x="8201" y="2578"/>
                      <a:pt x="8154" y="3051"/>
                      <a:pt x="7865" y="3335"/>
                    </a:cubicBezTo>
                    <a:cubicBezTo>
                      <a:pt x="7579" y="3618"/>
                      <a:pt x="7107" y="3666"/>
                      <a:pt x="6834" y="3669"/>
                    </a:cubicBezTo>
                    <a:cubicBezTo>
                      <a:pt x="6843" y="3371"/>
                      <a:pt x="6915" y="2916"/>
                      <a:pt x="7188" y="2651"/>
                    </a:cubicBezTo>
                    <a:cubicBezTo>
                      <a:pt x="7474" y="2369"/>
                      <a:pt x="7933" y="2309"/>
                      <a:pt x="8202" y="2302"/>
                    </a:cubicBezTo>
                    <a:close/>
                    <a:moveTo>
                      <a:pt x="6559" y="1"/>
                    </a:moveTo>
                    <a:cubicBezTo>
                      <a:pt x="6497" y="1"/>
                      <a:pt x="6438" y="26"/>
                      <a:pt x="6393" y="64"/>
                    </a:cubicBezTo>
                    <a:cubicBezTo>
                      <a:pt x="6294" y="148"/>
                      <a:pt x="5593" y="765"/>
                      <a:pt x="5585" y="1573"/>
                    </a:cubicBezTo>
                    <a:cubicBezTo>
                      <a:pt x="5584" y="1678"/>
                      <a:pt x="5597" y="1782"/>
                      <a:pt x="5617" y="1879"/>
                    </a:cubicBezTo>
                    <a:cubicBezTo>
                      <a:pt x="5332" y="1795"/>
                      <a:pt x="5057" y="1778"/>
                      <a:pt x="4879" y="1778"/>
                    </a:cubicBezTo>
                    <a:cubicBezTo>
                      <a:pt x="4787" y="1778"/>
                      <a:pt x="4721" y="1782"/>
                      <a:pt x="4692" y="1785"/>
                    </a:cubicBezTo>
                    <a:cubicBezTo>
                      <a:pt x="4630" y="1789"/>
                      <a:pt x="4570" y="1815"/>
                      <a:pt x="4525" y="1864"/>
                    </a:cubicBezTo>
                    <a:cubicBezTo>
                      <a:pt x="4483" y="1909"/>
                      <a:pt x="4459" y="1963"/>
                      <a:pt x="4455" y="2020"/>
                    </a:cubicBezTo>
                    <a:cubicBezTo>
                      <a:pt x="4440" y="2159"/>
                      <a:pt x="4362" y="3132"/>
                      <a:pt x="4932" y="3696"/>
                    </a:cubicBezTo>
                    <a:cubicBezTo>
                      <a:pt x="5345" y="4107"/>
                      <a:pt x="5966" y="4176"/>
                      <a:pt x="6320" y="4178"/>
                    </a:cubicBezTo>
                    <a:lnTo>
                      <a:pt x="6320" y="4914"/>
                    </a:lnTo>
                    <a:lnTo>
                      <a:pt x="2464" y="4914"/>
                    </a:lnTo>
                    <a:lnTo>
                      <a:pt x="2464" y="4183"/>
                    </a:lnTo>
                    <a:cubicBezTo>
                      <a:pt x="2820" y="4181"/>
                      <a:pt x="3439" y="4113"/>
                      <a:pt x="3852" y="3706"/>
                    </a:cubicBezTo>
                    <a:cubicBezTo>
                      <a:pt x="4416" y="3152"/>
                      <a:pt x="4346" y="2195"/>
                      <a:pt x="4328" y="2044"/>
                    </a:cubicBezTo>
                    <a:cubicBezTo>
                      <a:pt x="4325" y="1983"/>
                      <a:pt x="4298" y="1923"/>
                      <a:pt x="4250" y="1878"/>
                    </a:cubicBezTo>
                    <a:cubicBezTo>
                      <a:pt x="4206" y="1836"/>
                      <a:pt x="4152" y="1813"/>
                      <a:pt x="4098" y="1807"/>
                    </a:cubicBezTo>
                    <a:cubicBezTo>
                      <a:pt x="4072" y="1804"/>
                      <a:pt x="4002" y="1799"/>
                      <a:pt x="3902" y="1799"/>
                    </a:cubicBezTo>
                    <a:cubicBezTo>
                      <a:pt x="3723" y="1799"/>
                      <a:pt x="3448" y="1817"/>
                      <a:pt x="3164" y="1902"/>
                    </a:cubicBezTo>
                    <a:cubicBezTo>
                      <a:pt x="3185" y="1807"/>
                      <a:pt x="3199" y="1710"/>
                      <a:pt x="3199" y="1611"/>
                    </a:cubicBezTo>
                    <a:cubicBezTo>
                      <a:pt x="3205" y="821"/>
                      <a:pt x="2481" y="196"/>
                      <a:pt x="2361" y="98"/>
                    </a:cubicBezTo>
                    <a:cubicBezTo>
                      <a:pt x="2316" y="59"/>
                      <a:pt x="2258" y="35"/>
                      <a:pt x="2193" y="35"/>
                    </a:cubicBezTo>
                    <a:cubicBezTo>
                      <a:pt x="2130" y="35"/>
                      <a:pt x="2072" y="58"/>
                      <a:pt x="2030" y="97"/>
                    </a:cubicBezTo>
                    <a:cubicBezTo>
                      <a:pt x="1929" y="179"/>
                      <a:pt x="1229" y="792"/>
                      <a:pt x="1222" y="1596"/>
                    </a:cubicBezTo>
                    <a:cubicBezTo>
                      <a:pt x="1219" y="1701"/>
                      <a:pt x="1232" y="1803"/>
                      <a:pt x="1253" y="1900"/>
                    </a:cubicBezTo>
                    <a:cubicBezTo>
                      <a:pt x="967" y="1816"/>
                      <a:pt x="693" y="1799"/>
                      <a:pt x="515" y="1799"/>
                    </a:cubicBezTo>
                    <a:cubicBezTo>
                      <a:pt x="423" y="1799"/>
                      <a:pt x="357" y="1803"/>
                      <a:pt x="328" y="1806"/>
                    </a:cubicBezTo>
                    <a:cubicBezTo>
                      <a:pt x="265" y="1810"/>
                      <a:pt x="205" y="1836"/>
                      <a:pt x="160" y="1882"/>
                    </a:cubicBezTo>
                    <a:cubicBezTo>
                      <a:pt x="119" y="1927"/>
                      <a:pt x="96" y="1983"/>
                      <a:pt x="92" y="2038"/>
                    </a:cubicBezTo>
                    <a:cubicBezTo>
                      <a:pt x="77" y="2180"/>
                      <a:pt x="0" y="3144"/>
                      <a:pt x="568" y="3702"/>
                    </a:cubicBezTo>
                    <a:cubicBezTo>
                      <a:pt x="982" y="4108"/>
                      <a:pt x="1602" y="4178"/>
                      <a:pt x="1956" y="4180"/>
                    </a:cubicBezTo>
                    <a:lnTo>
                      <a:pt x="1956" y="4910"/>
                    </a:lnTo>
                    <a:lnTo>
                      <a:pt x="340" y="4910"/>
                    </a:lnTo>
                    <a:cubicBezTo>
                      <a:pt x="213" y="4910"/>
                      <a:pt x="101" y="5000"/>
                      <a:pt x="83" y="5126"/>
                    </a:cubicBezTo>
                    <a:cubicBezTo>
                      <a:pt x="60" y="5283"/>
                      <a:pt x="181" y="5417"/>
                      <a:pt x="333" y="5417"/>
                    </a:cubicBezTo>
                    <a:lnTo>
                      <a:pt x="6942" y="5417"/>
                    </a:lnTo>
                    <a:lnTo>
                      <a:pt x="2773" y="12636"/>
                    </a:lnTo>
                    <a:cubicBezTo>
                      <a:pt x="2704" y="12757"/>
                      <a:pt x="2745" y="12913"/>
                      <a:pt x="2866" y="12982"/>
                    </a:cubicBezTo>
                    <a:cubicBezTo>
                      <a:pt x="2907" y="13004"/>
                      <a:pt x="2952" y="13016"/>
                      <a:pt x="2994" y="13016"/>
                    </a:cubicBezTo>
                    <a:cubicBezTo>
                      <a:pt x="3082" y="13016"/>
                      <a:pt x="3166" y="12971"/>
                      <a:pt x="3214" y="12889"/>
                    </a:cubicBezTo>
                    <a:lnTo>
                      <a:pt x="7528" y="5417"/>
                    </a:lnTo>
                    <a:lnTo>
                      <a:pt x="8157" y="5420"/>
                    </a:lnTo>
                    <a:cubicBezTo>
                      <a:pt x="8310" y="5420"/>
                      <a:pt x="8432" y="5285"/>
                      <a:pt x="8409" y="5130"/>
                    </a:cubicBezTo>
                    <a:cubicBezTo>
                      <a:pt x="8390" y="5004"/>
                      <a:pt x="8277" y="4914"/>
                      <a:pt x="8150" y="4914"/>
                    </a:cubicBezTo>
                    <a:lnTo>
                      <a:pt x="6829" y="4914"/>
                    </a:lnTo>
                    <a:lnTo>
                      <a:pt x="6829" y="4178"/>
                    </a:lnTo>
                    <a:cubicBezTo>
                      <a:pt x="7186" y="4176"/>
                      <a:pt x="7804" y="4107"/>
                      <a:pt x="8217" y="3696"/>
                    </a:cubicBezTo>
                    <a:cubicBezTo>
                      <a:pt x="8782" y="3138"/>
                      <a:pt x="8710" y="2177"/>
                      <a:pt x="8694" y="2023"/>
                    </a:cubicBezTo>
                    <a:cubicBezTo>
                      <a:pt x="8689" y="1965"/>
                      <a:pt x="8667" y="1909"/>
                      <a:pt x="8625" y="1864"/>
                    </a:cubicBezTo>
                    <a:cubicBezTo>
                      <a:pt x="8580" y="1818"/>
                      <a:pt x="8522" y="1791"/>
                      <a:pt x="8460" y="1785"/>
                    </a:cubicBezTo>
                    <a:cubicBezTo>
                      <a:pt x="8432" y="1782"/>
                      <a:pt x="8364" y="1777"/>
                      <a:pt x="8269" y="1777"/>
                    </a:cubicBezTo>
                    <a:cubicBezTo>
                      <a:pt x="8091" y="1777"/>
                      <a:pt x="7816" y="1795"/>
                      <a:pt x="7531" y="1879"/>
                    </a:cubicBezTo>
                    <a:cubicBezTo>
                      <a:pt x="7550" y="1785"/>
                      <a:pt x="7564" y="1686"/>
                      <a:pt x="7564" y="1587"/>
                    </a:cubicBezTo>
                    <a:cubicBezTo>
                      <a:pt x="7571" y="791"/>
                      <a:pt x="6846" y="163"/>
                      <a:pt x="6726" y="65"/>
                    </a:cubicBezTo>
                    <a:cubicBezTo>
                      <a:pt x="6681" y="26"/>
                      <a:pt x="6622" y="1"/>
                      <a:pt x="6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0"/>
              <p:cNvSpPr/>
              <p:nvPr/>
            </p:nvSpPr>
            <p:spPr>
              <a:xfrm>
                <a:off x="7486867" y="2838072"/>
                <a:ext cx="18216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08" extrusionOk="0">
                    <a:moveTo>
                      <a:pt x="304" y="1"/>
                    </a:moveTo>
                    <a:cubicBezTo>
                      <a:pt x="203" y="1"/>
                      <a:pt x="112" y="58"/>
                      <a:pt x="74" y="152"/>
                    </a:cubicBezTo>
                    <a:cubicBezTo>
                      <a:pt x="1" y="335"/>
                      <a:pt x="134" y="508"/>
                      <a:pt x="308" y="508"/>
                    </a:cubicBezTo>
                    <a:lnTo>
                      <a:pt x="314" y="508"/>
                    </a:lnTo>
                    <a:cubicBezTo>
                      <a:pt x="500" y="508"/>
                      <a:pt x="638" y="311"/>
                      <a:pt x="530" y="115"/>
                    </a:cubicBezTo>
                    <a:cubicBezTo>
                      <a:pt x="491" y="43"/>
                      <a:pt x="412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0"/>
              <p:cNvSpPr/>
              <p:nvPr/>
            </p:nvSpPr>
            <p:spPr>
              <a:xfrm>
                <a:off x="7424549" y="2698813"/>
                <a:ext cx="188378" cy="370141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12984" extrusionOk="0">
                    <a:moveTo>
                      <a:pt x="4390" y="601"/>
                    </a:moveTo>
                    <a:cubicBezTo>
                      <a:pt x="4585" y="797"/>
                      <a:pt x="4888" y="1166"/>
                      <a:pt x="4884" y="1569"/>
                    </a:cubicBezTo>
                    <a:cubicBezTo>
                      <a:pt x="4879" y="1972"/>
                      <a:pt x="4582" y="2339"/>
                      <a:pt x="4389" y="2534"/>
                    </a:cubicBezTo>
                    <a:cubicBezTo>
                      <a:pt x="4185" y="2317"/>
                      <a:pt x="3917" y="1944"/>
                      <a:pt x="3921" y="1566"/>
                    </a:cubicBezTo>
                    <a:cubicBezTo>
                      <a:pt x="3924" y="1164"/>
                      <a:pt x="4206" y="797"/>
                      <a:pt x="4390" y="601"/>
                    </a:cubicBezTo>
                    <a:close/>
                    <a:moveTo>
                      <a:pt x="2779" y="2273"/>
                    </a:moveTo>
                    <a:lnTo>
                      <a:pt x="2779" y="2273"/>
                    </a:lnTo>
                    <a:cubicBezTo>
                      <a:pt x="3049" y="2282"/>
                      <a:pt x="3506" y="2341"/>
                      <a:pt x="3795" y="2623"/>
                    </a:cubicBezTo>
                    <a:cubicBezTo>
                      <a:pt x="4067" y="2888"/>
                      <a:pt x="4140" y="3342"/>
                      <a:pt x="4149" y="3639"/>
                    </a:cubicBezTo>
                    <a:cubicBezTo>
                      <a:pt x="3872" y="3636"/>
                      <a:pt x="3400" y="3586"/>
                      <a:pt x="3115" y="3308"/>
                    </a:cubicBezTo>
                    <a:cubicBezTo>
                      <a:pt x="2829" y="3027"/>
                      <a:pt x="2779" y="2552"/>
                      <a:pt x="2779" y="2273"/>
                    </a:cubicBezTo>
                    <a:close/>
                    <a:moveTo>
                      <a:pt x="6027" y="2275"/>
                    </a:moveTo>
                    <a:lnTo>
                      <a:pt x="6027" y="2275"/>
                    </a:lnTo>
                    <a:cubicBezTo>
                      <a:pt x="6023" y="2596"/>
                      <a:pt x="5952" y="3047"/>
                      <a:pt x="5690" y="3308"/>
                    </a:cubicBezTo>
                    <a:cubicBezTo>
                      <a:pt x="5402" y="3591"/>
                      <a:pt x="4930" y="3639"/>
                      <a:pt x="4657" y="3642"/>
                    </a:cubicBezTo>
                    <a:cubicBezTo>
                      <a:pt x="4666" y="3344"/>
                      <a:pt x="4740" y="2889"/>
                      <a:pt x="5011" y="2624"/>
                    </a:cubicBezTo>
                    <a:cubicBezTo>
                      <a:pt x="5297" y="2342"/>
                      <a:pt x="5757" y="2282"/>
                      <a:pt x="6027" y="2275"/>
                    </a:cubicBezTo>
                    <a:close/>
                    <a:moveTo>
                      <a:pt x="4384" y="1"/>
                    </a:moveTo>
                    <a:cubicBezTo>
                      <a:pt x="4321" y="1"/>
                      <a:pt x="4263" y="23"/>
                      <a:pt x="4218" y="62"/>
                    </a:cubicBezTo>
                    <a:cubicBezTo>
                      <a:pt x="4119" y="145"/>
                      <a:pt x="3418" y="759"/>
                      <a:pt x="3410" y="1561"/>
                    </a:cubicBezTo>
                    <a:cubicBezTo>
                      <a:pt x="3409" y="1666"/>
                      <a:pt x="3422" y="1767"/>
                      <a:pt x="3443" y="1864"/>
                    </a:cubicBezTo>
                    <a:cubicBezTo>
                      <a:pt x="3162" y="1781"/>
                      <a:pt x="2891" y="1764"/>
                      <a:pt x="2712" y="1764"/>
                    </a:cubicBezTo>
                    <a:cubicBezTo>
                      <a:pt x="2617" y="1764"/>
                      <a:pt x="2548" y="1769"/>
                      <a:pt x="2517" y="1771"/>
                    </a:cubicBezTo>
                    <a:cubicBezTo>
                      <a:pt x="2458" y="1774"/>
                      <a:pt x="2403" y="1797"/>
                      <a:pt x="2358" y="1840"/>
                    </a:cubicBezTo>
                    <a:cubicBezTo>
                      <a:pt x="2311" y="1885"/>
                      <a:pt x="2284" y="1945"/>
                      <a:pt x="2278" y="2005"/>
                    </a:cubicBezTo>
                    <a:cubicBezTo>
                      <a:pt x="2263" y="2149"/>
                      <a:pt x="2188" y="3113"/>
                      <a:pt x="2755" y="3667"/>
                    </a:cubicBezTo>
                    <a:cubicBezTo>
                      <a:pt x="3169" y="4074"/>
                      <a:pt x="3788" y="4143"/>
                      <a:pt x="4140" y="4146"/>
                    </a:cubicBezTo>
                    <a:lnTo>
                      <a:pt x="4140" y="4884"/>
                    </a:lnTo>
                    <a:lnTo>
                      <a:pt x="3358" y="4884"/>
                    </a:lnTo>
                    <a:cubicBezTo>
                      <a:pt x="3352" y="4884"/>
                      <a:pt x="3347" y="4884"/>
                      <a:pt x="3342" y="4884"/>
                    </a:cubicBezTo>
                    <a:cubicBezTo>
                      <a:pt x="3210" y="4884"/>
                      <a:pt x="3106" y="4995"/>
                      <a:pt x="3106" y="5130"/>
                    </a:cubicBezTo>
                    <a:cubicBezTo>
                      <a:pt x="3106" y="5271"/>
                      <a:pt x="3358" y="5369"/>
                      <a:pt x="3358" y="5369"/>
                    </a:cubicBezTo>
                    <a:lnTo>
                      <a:pt x="4239" y="5369"/>
                    </a:lnTo>
                    <a:lnTo>
                      <a:pt x="70" y="12603"/>
                    </a:lnTo>
                    <a:cubicBezTo>
                      <a:pt x="0" y="12724"/>
                      <a:pt x="42" y="12880"/>
                      <a:pt x="163" y="12949"/>
                    </a:cubicBezTo>
                    <a:cubicBezTo>
                      <a:pt x="202" y="12971"/>
                      <a:pt x="247" y="12983"/>
                      <a:pt x="291" y="12983"/>
                    </a:cubicBezTo>
                    <a:cubicBezTo>
                      <a:pt x="379" y="12983"/>
                      <a:pt x="463" y="12938"/>
                      <a:pt x="510" y="12856"/>
                    </a:cubicBezTo>
                    <a:lnTo>
                      <a:pt x="4825" y="5393"/>
                    </a:lnTo>
                    <a:lnTo>
                      <a:pt x="6275" y="5393"/>
                    </a:lnTo>
                    <a:cubicBezTo>
                      <a:pt x="6426" y="5393"/>
                      <a:pt x="6547" y="5258"/>
                      <a:pt x="6525" y="5103"/>
                    </a:cubicBezTo>
                    <a:cubicBezTo>
                      <a:pt x="6507" y="4977"/>
                      <a:pt x="6395" y="4887"/>
                      <a:pt x="6267" y="4887"/>
                    </a:cubicBezTo>
                    <a:lnTo>
                      <a:pt x="4651" y="4887"/>
                    </a:lnTo>
                    <a:lnTo>
                      <a:pt x="4651" y="4147"/>
                    </a:lnTo>
                    <a:cubicBezTo>
                      <a:pt x="4651" y="4147"/>
                      <a:pt x="5630" y="4077"/>
                      <a:pt x="6044" y="3669"/>
                    </a:cubicBezTo>
                    <a:cubicBezTo>
                      <a:pt x="6607" y="3117"/>
                      <a:pt x="6535" y="2162"/>
                      <a:pt x="6519" y="2010"/>
                    </a:cubicBezTo>
                    <a:cubicBezTo>
                      <a:pt x="6516" y="1951"/>
                      <a:pt x="6493" y="1894"/>
                      <a:pt x="6450" y="1851"/>
                    </a:cubicBezTo>
                    <a:cubicBezTo>
                      <a:pt x="6405" y="1803"/>
                      <a:pt x="6347" y="1777"/>
                      <a:pt x="6285" y="1773"/>
                    </a:cubicBezTo>
                    <a:cubicBezTo>
                      <a:pt x="6257" y="1770"/>
                      <a:pt x="6189" y="1765"/>
                      <a:pt x="6094" y="1765"/>
                    </a:cubicBezTo>
                    <a:cubicBezTo>
                      <a:pt x="5916" y="1765"/>
                      <a:pt x="5641" y="1783"/>
                      <a:pt x="5356" y="1867"/>
                    </a:cubicBezTo>
                    <a:cubicBezTo>
                      <a:pt x="5377" y="1773"/>
                      <a:pt x="5389" y="1675"/>
                      <a:pt x="5389" y="1576"/>
                    </a:cubicBezTo>
                    <a:cubicBezTo>
                      <a:pt x="5396" y="785"/>
                      <a:pt x="4672" y="161"/>
                      <a:pt x="4552" y="64"/>
                    </a:cubicBezTo>
                    <a:cubicBezTo>
                      <a:pt x="4507" y="25"/>
                      <a:pt x="4449" y="1"/>
                      <a:pt x="43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7" name="Google Shape;507;p40"/>
          <p:cNvGrpSpPr/>
          <p:nvPr/>
        </p:nvGrpSpPr>
        <p:grpSpPr>
          <a:xfrm>
            <a:off x="4761972" y="1642125"/>
            <a:ext cx="424159" cy="345792"/>
            <a:chOff x="3960689" y="2699127"/>
            <a:chExt cx="376328" cy="306798"/>
          </a:xfrm>
        </p:grpSpPr>
        <p:sp>
          <p:nvSpPr>
            <p:cNvPr id="508" name="Google Shape;508;p40"/>
            <p:cNvSpPr/>
            <p:nvPr/>
          </p:nvSpPr>
          <p:spPr>
            <a:xfrm>
              <a:off x="3970923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2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7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7" y="4722"/>
                    <a:pt x="1399" y="5689"/>
                    <a:pt x="1748" y="5860"/>
                  </a:cubicBezTo>
                  <a:lnTo>
                    <a:pt x="1911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0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0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3971265" y="2877014"/>
              <a:ext cx="118591" cy="121642"/>
            </a:xfrm>
            <a:custGeom>
              <a:avLst/>
              <a:gdLst/>
              <a:ahLst/>
              <a:cxnLst/>
              <a:rect l="l" t="t" r="r" b="b"/>
              <a:pathLst>
                <a:path w="4160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6" y="4267"/>
                  </a:lnTo>
                  <a:cubicBezTo>
                    <a:pt x="4022" y="3307"/>
                    <a:pt x="4157" y="2369"/>
                    <a:pt x="4157" y="1934"/>
                  </a:cubicBezTo>
                  <a:cubicBezTo>
                    <a:pt x="4160" y="865"/>
                    <a:pt x="3227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4089485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4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2" y="839"/>
                    <a:pt x="350" y="840"/>
                    <a:pt x="338" y="843"/>
                  </a:cubicBezTo>
                  <a:cubicBezTo>
                    <a:pt x="1" y="923"/>
                    <a:pt x="74" y="2114"/>
                    <a:pt x="501" y="3507"/>
                  </a:cubicBezTo>
                  <a:cubicBezTo>
                    <a:pt x="879" y="4722"/>
                    <a:pt x="1399" y="5689"/>
                    <a:pt x="1749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8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9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80" y="923"/>
                    <a:pt x="3843" y="843"/>
                  </a:cubicBezTo>
                  <a:cubicBezTo>
                    <a:pt x="3831" y="840"/>
                    <a:pt x="3819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4089885" y="2877014"/>
              <a:ext cx="118563" cy="121642"/>
            </a:xfrm>
            <a:custGeom>
              <a:avLst/>
              <a:gdLst/>
              <a:ahLst/>
              <a:cxnLst/>
              <a:rect l="l" t="t" r="r" b="b"/>
              <a:pathLst>
                <a:path w="4159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8" y="4267"/>
                  </a:lnTo>
                  <a:cubicBezTo>
                    <a:pt x="4023" y="3307"/>
                    <a:pt x="4158" y="2369"/>
                    <a:pt x="4158" y="1934"/>
                  </a:cubicBezTo>
                  <a:cubicBezTo>
                    <a:pt x="4158" y="865"/>
                    <a:pt x="3229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4208077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8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9" y="4722"/>
                    <a:pt x="1400" y="5689"/>
                    <a:pt x="1748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4208447" y="2877014"/>
              <a:ext cx="118620" cy="121642"/>
            </a:xfrm>
            <a:custGeom>
              <a:avLst/>
              <a:gdLst/>
              <a:ahLst/>
              <a:cxnLst/>
              <a:rect l="l" t="t" r="r" b="b"/>
              <a:pathLst>
                <a:path w="4161" h="4267" extrusionOk="0">
                  <a:moveTo>
                    <a:pt x="2080" y="1"/>
                  </a:moveTo>
                  <a:cubicBezTo>
                    <a:pt x="932" y="1"/>
                    <a:pt x="1" y="865"/>
                    <a:pt x="1" y="1934"/>
                  </a:cubicBezTo>
                  <a:cubicBezTo>
                    <a:pt x="1" y="2369"/>
                    <a:pt x="136" y="3307"/>
                    <a:pt x="379" y="4267"/>
                  </a:cubicBezTo>
                  <a:lnTo>
                    <a:pt x="3778" y="4267"/>
                  </a:lnTo>
                  <a:cubicBezTo>
                    <a:pt x="4024" y="3307"/>
                    <a:pt x="4159" y="2369"/>
                    <a:pt x="4159" y="1934"/>
                  </a:cubicBezTo>
                  <a:cubicBezTo>
                    <a:pt x="4160" y="865"/>
                    <a:pt x="3230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0"/>
            <p:cNvGrpSpPr/>
            <p:nvPr/>
          </p:nvGrpSpPr>
          <p:grpSpPr>
            <a:xfrm>
              <a:off x="3960689" y="2699127"/>
              <a:ext cx="376328" cy="306798"/>
              <a:chOff x="3960689" y="2699127"/>
              <a:chExt cx="376328" cy="306798"/>
            </a:xfrm>
          </p:grpSpPr>
          <p:sp>
            <p:nvSpPr>
              <p:cNvPr id="515" name="Google Shape;515;p40"/>
              <p:cNvSpPr/>
              <p:nvPr/>
            </p:nvSpPr>
            <p:spPr>
              <a:xfrm>
                <a:off x="4021894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2" y="28"/>
                      <a:pt x="75" y="76"/>
                    </a:cubicBezTo>
                    <a:cubicBezTo>
                      <a:pt x="27" y="124"/>
                      <a:pt x="0" y="188"/>
                      <a:pt x="0" y="257"/>
                    </a:cubicBezTo>
                    <a:cubicBezTo>
                      <a:pt x="0" y="325"/>
                      <a:pt x="26" y="389"/>
                      <a:pt x="75" y="437"/>
                    </a:cubicBezTo>
                    <a:cubicBezTo>
                      <a:pt x="122" y="484"/>
                      <a:pt x="188" y="512"/>
                      <a:pt x="255" y="512"/>
                    </a:cubicBezTo>
                    <a:cubicBezTo>
                      <a:pt x="323" y="512"/>
                      <a:pt x="387" y="485"/>
                      <a:pt x="435" y="437"/>
                    </a:cubicBezTo>
                    <a:cubicBezTo>
                      <a:pt x="482" y="389"/>
                      <a:pt x="510" y="325"/>
                      <a:pt x="510" y="257"/>
                    </a:cubicBezTo>
                    <a:cubicBezTo>
                      <a:pt x="510" y="188"/>
                      <a:pt x="483" y="124"/>
                      <a:pt x="435" y="76"/>
                    </a:cubicBezTo>
                    <a:cubicBezTo>
                      <a:pt x="386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0"/>
              <p:cNvSpPr/>
              <p:nvPr/>
            </p:nvSpPr>
            <p:spPr>
              <a:xfrm>
                <a:off x="4140400" y="2942296"/>
                <a:ext cx="14539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513" extrusionOk="0">
                    <a:moveTo>
                      <a:pt x="255" y="1"/>
                    </a:moveTo>
                    <a:cubicBezTo>
                      <a:pt x="187" y="1"/>
                      <a:pt x="123" y="28"/>
                      <a:pt x="75" y="76"/>
                    </a:cubicBezTo>
                    <a:cubicBezTo>
                      <a:pt x="29" y="124"/>
                      <a:pt x="0" y="188"/>
                      <a:pt x="0" y="257"/>
                    </a:cubicBezTo>
                    <a:cubicBezTo>
                      <a:pt x="0" y="325"/>
                      <a:pt x="27" y="389"/>
                      <a:pt x="75" y="437"/>
                    </a:cubicBezTo>
                    <a:cubicBezTo>
                      <a:pt x="123" y="484"/>
                      <a:pt x="187" y="512"/>
                      <a:pt x="255" y="512"/>
                    </a:cubicBezTo>
                    <a:cubicBezTo>
                      <a:pt x="322" y="512"/>
                      <a:pt x="388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4" y="124"/>
                      <a:pt x="435" y="76"/>
                    </a:cubicBezTo>
                    <a:cubicBezTo>
                      <a:pt x="388" y="29"/>
                      <a:pt x="322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0"/>
              <p:cNvSpPr/>
              <p:nvPr/>
            </p:nvSpPr>
            <p:spPr>
              <a:xfrm>
                <a:off x="4258963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4" y="28"/>
                      <a:pt x="76" y="76"/>
                    </a:cubicBezTo>
                    <a:cubicBezTo>
                      <a:pt x="29" y="124"/>
                      <a:pt x="1" y="188"/>
                      <a:pt x="1" y="257"/>
                    </a:cubicBezTo>
                    <a:cubicBezTo>
                      <a:pt x="1" y="325"/>
                      <a:pt x="28" y="389"/>
                      <a:pt x="76" y="437"/>
                    </a:cubicBezTo>
                    <a:cubicBezTo>
                      <a:pt x="124" y="484"/>
                      <a:pt x="188" y="512"/>
                      <a:pt x="255" y="512"/>
                    </a:cubicBezTo>
                    <a:cubicBezTo>
                      <a:pt x="323" y="512"/>
                      <a:pt x="389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5" y="124"/>
                      <a:pt x="435" y="76"/>
                    </a:cubicBezTo>
                    <a:cubicBezTo>
                      <a:pt x="387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0"/>
              <p:cNvSpPr/>
              <p:nvPr/>
            </p:nvSpPr>
            <p:spPr>
              <a:xfrm>
                <a:off x="3960689" y="2699127"/>
                <a:ext cx="376328" cy="306798"/>
              </a:xfrm>
              <a:custGeom>
                <a:avLst/>
                <a:gdLst/>
                <a:ahLst/>
                <a:cxnLst/>
                <a:rect l="l" t="t" r="r" b="b"/>
                <a:pathLst>
                  <a:path w="13201" h="10762" extrusionOk="0">
                    <a:moveTo>
                      <a:pt x="4123" y="1367"/>
                    </a:moveTo>
                    <a:cubicBezTo>
                      <a:pt x="4152" y="1465"/>
                      <a:pt x="4179" y="1676"/>
                      <a:pt x="4141" y="2066"/>
                    </a:cubicBezTo>
                    <a:cubicBezTo>
                      <a:pt x="4096" y="2525"/>
                      <a:pt x="3973" y="3096"/>
                      <a:pt x="3796" y="3673"/>
                    </a:cubicBezTo>
                    <a:cubicBezTo>
                      <a:pt x="3606" y="4287"/>
                      <a:pt x="3393" y="4803"/>
                      <a:pt x="3194" y="5182"/>
                    </a:cubicBezTo>
                    <a:cubicBezTo>
                      <a:pt x="3290" y="4632"/>
                      <a:pt x="3342" y="3953"/>
                      <a:pt x="3342" y="3237"/>
                    </a:cubicBezTo>
                    <a:cubicBezTo>
                      <a:pt x="3342" y="3076"/>
                      <a:pt x="3341" y="2916"/>
                      <a:pt x="3335" y="2761"/>
                    </a:cubicBezTo>
                    <a:cubicBezTo>
                      <a:pt x="3676" y="1895"/>
                      <a:pt x="3979" y="1484"/>
                      <a:pt x="4123" y="1367"/>
                    </a:cubicBezTo>
                    <a:close/>
                    <a:moveTo>
                      <a:pt x="8278" y="1367"/>
                    </a:moveTo>
                    <a:cubicBezTo>
                      <a:pt x="8305" y="1465"/>
                      <a:pt x="8332" y="1676"/>
                      <a:pt x="8295" y="2066"/>
                    </a:cubicBezTo>
                    <a:cubicBezTo>
                      <a:pt x="8250" y="2525"/>
                      <a:pt x="8128" y="3096"/>
                      <a:pt x="7950" y="3673"/>
                    </a:cubicBezTo>
                    <a:cubicBezTo>
                      <a:pt x="7760" y="4287"/>
                      <a:pt x="7547" y="4803"/>
                      <a:pt x="7347" y="5182"/>
                    </a:cubicBezTo>
                    <a:cubicBezTo>
                      <a:pt x="7443" y="4632"/>
                      <a:pt x="7496" y="3953"/>
                      <a:pt x="7496" y="3237"/>
                    </a:cubicBezTo>
                    <a:cubicBezTo>
                      <a:pt x="7496" y="3076"/>
                      <a:pt x="7494" y="2916"/>
                      <a:pt x="7488" y="2761"/>
                    </a:cubicBezTo>
                    <a:cubicBezTo>
                      <a:pt x="7830" y="1895"/>
                      <a:pt x="8133" y="1484"/>
                      <a:pt x="8278" y="1367"/>
                    </a:cubicBezTo>
                    <a:close/>
                    <a:moveTo>
                      <a:pt x="12441" y="1367"/>
                    </a:moveTo>
                    <a:cubicBezTo>
                      <a:pt x="12469" y="1465"/>
                      <a:pt x="12495" y="1676"/>
                      <a:pt x="12457" y="2066"/>
                    </a:cubicBezTo>
                    <a:cubicBezTo>
                      <a:pt x="12412" y="2525"/>
                      <a:pt x="12291" y="3096"/>
                      <a:pt x="12112" y="3673"/>
                    </a:cubicBezTo>
                    <a:cubicBezTo>
                      <a:pt x="11924" y="4287"/>
                      <a:pt x="11711" y="4803"/>
                      <a:pt x="11511" y="5182"/>
                    </a:cubicBezTo>
                    <a:cubicBezTo>
                      <a:pt x="11607" y="4632"/>
                      <a:pt x="11660" y="3953"/>
                      <a:pt x="11660" y="3237"/>
                    </a:cubicBezTo>
                    <a:cubicBezTo>
                      <a:pt x="11660" y="3076"/>
                      <a:pt x="11657" y="2916"/>
                      <a:pt x="11652" y="2761"/>
                    </a:cubicBezTo>
                    <a:cubicBezTo>
                      <a:pt x="11993" y="1895"/>
                      <a:pt x="12297" y="1484"/>
                      <a:pt x="12441" y="1367"/>
                    </a:cubicBezTo>
                    <a:close/>
                    <a:moveTo>
                      <a:pt x="777" y="1369"/>
                    </a:moveTo>
                    <a:cubicBezTo>
                      <a:pt x="923" y="1489"/>
                      <a:pt x="1236" y="1916"/>
                      <a:pt x="1579" y="2788"/>
                    </a:cubicBezTo>
                    <a:cubicBezTo>
                      <a:pt x="1575" y="2935"/>
                      <a:pt x="1572" y="3085"/>
                      <a:pt x="1572" y="3237"/>
                    </a:cubicBezTo>
                    <a:cubicBezTo>
                      <a:pt x="1572" y="3968"/>
                      <a:pt x="1626" y="4659"/>
                      <a:pt x="1725" y="5214"/>
                    </a:cubicBezTo>
                    <a:cubicBezTo>
                      <a:pt x="1527" y="4845"/>
                      <a:pt x="1305" y="4325"/>
                      <a:pt x="1106" y="3673"/>
                    </a:cubicBezTo>
                    <a:cubicBezTo>
                      <a:pt x="929" y="3094"/>
                      <a:pt x="806" y="2525"/>
                      <a:pt x="761" y="2066"/>
                    </a:cubicBezTo>
                    <a:cubicBezTo>
                      <a:pt x="723" y="1678"/>
                      <a:pt x="749" y="1466"/>
                      <a:pt x="777" y="1369"/>
                    </a:cubicBezTo>
                    <a:close/>
                    <a:moveTo>
                      <a:pt x="4931" y="1369"/>
                    </a:moveTo>
                    <a:cubicBezTo>
                      <a:pt x="5078" y="1489"/>
                      <a:pt x="5390" y="1916"/>
                      <a:pt x="5733" y="2788"/>
                    </a:cubicBezTo>
                    <a:cubicBezTo>
                      <a:pt x="5730" y="2935"/>
                      <a:pt x="5725" y="3085"/>
                      <a:pt x="5725" y="3237"/>
                    </a:cubicBezTo>
                    <a:cubicBezTo>
                      <a:pt x="5725" y="3967"/>
                      <a:pt x="5779" y="4659"/>
                      <a:pt x="5880" y="5214"/>
                    </a:cubicBezTo>
                    <a:cubicBezTo>
                      <a:pt x="5680" y="4844"/>
                      <a:pt x="5460" y="4325"/>
                      <a:pt x="5259" y="3673"/>
                    </a:cubicBezTo>
                    <a:cubicBezTo>
                      <a:pt x="5081" y="3094"/>
                      <a:pt x="4959" y="2523"/>
                      <a:pt x="4915" y="2066"/>
                    </a:cubicBezTo>
                    <a:cubicBezTo>
                      <a:pt x="4877" y="1678"/>
                      <a:pt x="4903" y="1465"/>
                      <a:pt x="4931" y="1369"/>
                    </a:cubicBezTo>
                    <a:close/>
                    <a:moveTo>
                      <a:pt x="9095" y="1369"/>
                    </a:moveTo>
                    <a:cubicBezTo>
                      <a:pt x="9240" y="1489"/>
                      <a:pt x="9554" y="1916"/>
                      <a:pt x="9897" y="2788"/>
                    </a:cubicBezTo>
                    <a:cubicBezTo>
                      <a:pt x="9893" y="2935"/>
                      <a:pt x="9890" y="3085"/>
                      <a:pt x="9890" y="3237"/>
                    </a:cubicBezTo>
                    <a:cubicBezTo>
                      <a:pt x="9890" y="3967"/>
                      <a:pt x="9943" y="4659"/>
                      <a:pt x="10042" y="5214"/>
                    </a:cubicBezTo>
                    <a:cubicBezTo>
                      <a:pt x="9845" y="4844"/>
                      <a:pt x="9623" y="4325"/>
                      <a:pt x="9422" y="3673"/>
                    </a:cubicBezTo>
                    <a:cubicBezTo>
                      <a:pt x="9245" y="3094"/>
                      <a:pt x="9122" y="2523"/>
                      <a:pt x="9077" y="2066"/>
                    </a:cubicBezTo>
                    <a:cubicBezTo>
                      <a:pt x="9040" y="1678"/>
                      <a:pt x="9067" y="1465"/>
                      <a:pt x="9095" y="1369"/>
                    </a:cubicBezTo>
                    <a:close/>
                    <a:moveTo>
                      <a:pt x="2456" y="554"/>
                    </a:moveTo>
                    <a:cubicBezTo>
                      <a:pt x="2516" y="660"/>
                      <a:pt x="2606" y="892"/>
                      <a:pt x="2684" y="1330"/>
                    </a:cubicBezTo>
                    <a:cubicBezTo>
                      <a:pt x="2780" y="1858"/>
                      <a:pt x="2832" y="2534"/>
                      <a:pt x="2832" y="3235"/>
                    </a:cubicBezTo>
                    <a:cubicBezTo>
                      <a:pt x="2832" y="3935"/>
                      <a:pt x="2780" y="4614"/>
                      <a:pt x="2684" y="5140"/>
                    </a:cubicBezTo>
                    <a:cubicBezTo>
                      <a:pt x="2606" y="5575"/>
                      <a:pt x="2516" y="5807"/>
                      <a:pt x="2456" y="5915"/>
                    </a:cubicBezTo>
                    <a:cubicBezTo>
                      <a:pt x="2396" y="5809"/>
                      <a:pt x="2306" y="5576"/>
                      <a:pt x="2227" y="5140"/>
                    </a:cubicBezTo>
                    <a:cubicBezTo>
                      <a:pt x="2132" y="4613"/>
                      <a:pt x="2080" y="3935"/>
                      <a:pt x="2080" y="3235"/>
                    </a:cubicBezTo>
                    <a:cubicBezTo>
                      <a:pt x="2080" y="2534"/>
                      <a:pt x="2132" y="1858"/>
                      <a:pt x="2227" y="1330"/>
                    </a:cubicBezTo>
                    <a:cubicBezTo>
                      <a:pt x="2306" y="895"/>
                      <a:pt x="2396" y="663"/>
                      <a:pt x="2456" y="554"/>
                    </a:cubicBezTo>
                    <a:close/>
                    <a:moveTo>
                      <a:pt x="6610" y="554"/>
                    </a:moveTo>
                    <a:cubicBezTo>
                      <a:pt x="6670" y="660"/>
                      <a:pt x="6760" y="892"/>
                      <a:pt x="6839" y="1330"/>
                    </a:cubicBezTo>
                    <a:cubicBezTo>
                      <a:pt x="6934" y="1858"/>
                      <a:pt x="6986" y="2534"/>
                      <a:pt x="6986" y="3235"/>
                    </a:cubicBezTo>
                    <a:cubicBezTo>
                      <a:pt x="6986" y="3935"/>
                      <a:pt x="6934" y="4614"/>
                      <a:pt x="6839" y="5140"/>
                    </a:cubicBezTo>
                    <a:cubicBezTo>
                      <a:pt x="6760" y="5575"/>
                      <a:pt x="6670" y="5807"/>
                      <a:pt x="6610" y="5915"/>
                    </a:cubicBezTo>
                    <a:cubicBezTo>
                      <a:pt x="6550" y="5809"/>
                      <a:pt x="6460" y="5576"/>
                      <a:pt x="6382" y="5140"/>
                    </a:cubicBezTo>
                    <a:cubicBezTo>
                      <a:pt x="6286" y="4613"/>
                      <a:pt x="6234" y="3935"/>
                      <a:pt x="6234" y="3235"/>
                    </a:cubicBezTo>
                    <a:cubicBezTo>
                      <a:pt x="6234" y="2534"/>
                      <a:pt x="6286" y="1858"/>
                      <a:pt x="6382" y="1330"/>
                    </a:cubicBezTo>
                    <a:cubicBezTo>
                      <a:pt x="6460" y="895"/>
                      <a:pt x="6550" y="663"/>
                      <a:pt x="6610" y="554"/>
                    </a:cubicBezTo>
                    <a:close/>
                    <a:moveTo>
                      <a:pt x="10774" y="554"/>
                    </a:moveTo>
                    <a:cubicBezTo>
                      <a:pt x="10832" y="660"/>
                      <a:pt x="10924" y="892"/>
                      <a:pt x="11002" y="1330"/>
                    </a:cubicBezTo>
                    <a:cubicBezTo>
                      <a:pt x="11098" y="1858"/>
                      <a:pt x="11150" y="2534"/>
                      <a:pt x="11150" y="3235"/>
                    </a:cubicBezTo>
                    <a:cubicBezTo>
                      <a:pt x="11150" y="3935"/>
                      <a:pt x="11098" y="4614"/>
                      <a:pt x="11002" y="5140"/>
                    </a:cubicBezTo>
                    <a:cubicBezTo>
                      <a:pt x="10924" y="5575"/>
                      <a:pt x="10832" y="5807"/>
                      <a:pt x="10774" y="5915"/>
                    </a:cubicBezTo>
                    <a:cubicBezTo>
                      <a:pt x="10714" y="5809"/>
                      <a:pt x="10624" y="5576"/>
                      <a:pt x="10545" y="5140"/>
                    </a:cubicBezTo>
                    <a:cubicBezTo>
                      <a:pt x="10449" y="4613"/>
                      <a:pt x="10396" y="3935"/>
                      <a:pt x="10396" y="3235"/>
                    </a:cubicBezTo>
                    <a:cubicBezTo>
                      <a:pt x="10396" y="2534"/>
                      <a:pt x="10449" y="1858"/>
                      <a:pt x="10545" y="1330"/>
                    </a:cubicBezTo>
                    <a:cubicBezTo>
                      <a:pt x="10624" y="895"/>
                      <a:pt x="10714" y="663"/>
                      <a:pt x="10774" y="554"/>
                    </a:cubicBezTo>
                    <a:close/>
                    <a:moveTo>
                      <a:pt x="8686" y="2839"/>
                    </a:moveTo>
                    <a:cubicBezTo>
                      <a:pt x="8755" y="3177"/>
                      <a:pt x="8843" y="3515"/>
                      <a:pt x="8938" y="3821"/>
                    </a:cubicBezTo>
                    <a:cubicBezTo>
                      <a:pt x="9187" y="4632"/>
                      <a:pt x="9593" y="5614"/>
                      <a:pt x="10018" y="6091"/>
                    </a:cubicBezTo>
                    <a:cubicBezTo>
                      <a:pt x="9440" y="6273"/>
                      <a:pt x="8963" y="6666"/>
                      <a:pt x="8687" y="7170"/>
                    </a:cubicBezTo>
                    <a:cubicBezTo>
                      <a:pt x="8578" y="6966"/>
                      <a:pt x="8431" y="6776"/>
                      <a:pt x="8251" y="6609"/>
                    </a:cubicBezTo>
                    <a:cubicBezTo>
                      <a:pt x="7995" y="6369"/>
                      <a:pt x="7688" y="6196"/>
                      <a:pt x="7353" y="6089"/>
                    </a:cubicBezTo>
                    <a:cubicBezTo>
                      <a:pt x="7784" y="5611"/>
                      <a:pt x="8191" y="4620"/>
                      <a:pt x="8436" y="3821"/>
                    </a:cubicBezTo>
                    <a:cubicBezTo>
                      <a:pt x="8528" y="3515"/>
                      <a:pt x="8617" y="3175"/>
                      <a:pt x="8686" y="2839"/>
                    </a:cubicBezTo>
                    <a:close/>
                    <a:moveTo>
                      <a:pt x="4528" y="2860"/>
                    </a:moveTo>
                    <a:cubicBezTo>
                      <a:pt x="4595" y="3190"/>
                      <a:pt x="4684" y="3521"/>
                      <a:pt x="4775" y="3821"/>
                    </a:cubicBezTo>
                    <a:cubicBezTo>
                      <a:pt x="5025" y="4632"/>
                      <a:pt x="5432" y="5617"/>
                      <a:pt x="5857" y="6092"/>
                    </a:cubicBezTo>
                    <a:cubicBezTo>
                      <a:pt x="5280" y="6278"/>
                      <a:pt x="4804" y="6668"/>
                      <a:pt x="4531" y="7171"/>
                    </a:cubicBezTo>
                    <a:cubicBezTo>
                      <a:pt x="4420" y="6968"/>
                      <a:pt x="4273" y="6779"/>
                      <a:pt x="4093" y="6611"/>
                    </a:cubicBezTo>
                    <a:cubicBezTo>
                      <a:pt x="3837" y="6374"/>
                      <a:pt x="3531" y="6197"/>
                      <a:pt x="3200" y="6092"/>
                    </a:cubicBezTo>
                    <a:cubicBezTo>
                      <a:pt x="3627" y="5612"/>
                      <a:pt x="4036" y="4620"/>
                      <a:pt x="4280" y="3821"/>
                    </a:cubicBezTo>
                    <a:cubicBezTo>
                      <a:pt x="4373" y="3521"/>
                      <a:pt x="4460" y="3190"/>
                      <a:pt x="4528" y="2860"/>
                    </a:cubicBezTo>
                    <a:close/>
                    <a:moveTo>
                      <a:pt x="2465" y="6482"/>
                    </a:moveTo>
                    <a:cubicBezTo>
                      <a:pt x="2952" y="6485"/>
                      <a:pt x="3410" y="6662"/>
                      <a:pt x="3753" y="6979"/>
                    </a:cubicBezTo>
                    <a:cubicBezTo>
                      <a:pt x="4093" y="7297"/>
                      <a:pt x="4280" y="7718"/>
                      <a:pt x="4280" y="8164"/>
                    </a:cubicBezTo>
                    <a:cubicBezTo>
                      <a:pt x="4280" y="8260"/>
                      <a:pt x="4273" y="8384"/>
                      <a:pt x="4261" y="8528"/>
                    </a:cubicBezTo>
                    <a:lnTo>
                      <a:pt x="3182" y="8528"/>
                    </a:lnTo>
                    <a:cubicBezTo>
                      <a:pt x="3054" y="8528"/>
                      <a:pt x="2942" y="8618"/>
                      <a:pt x="2922" y="8744"/>
                    </a:cubicBezTo>
                    <a:cubicBezTo>
                      <a:pt x="2900" y="8901"/>
                      <a:pt x="3021" y="9033"/>
                      <a:pt x="3173" y="9033"/>
                    </a:cubicBezTo>
                    <a:lnTo>
                      <a:pt x="4218" y="9033"/>
                    </a:lnTo>
                    <a:cubicBezTo>
                      <a:pt x="4162" y="9393"/>
                      <a:pt x="4083" y="9815"/>
                      <a:pt x="3975" y="10252"/>
                    </a:cubicBezTo>
                    <a:lnTo>
                      <a:pt x="947" y="10252"/>
                    </a:lnTo>
                    <a:lnTo>
                      <a:pt x="947" y="10237"/>
                    </a:lnTo>
                    <a:lnTo>
                      <a:pt x="948" y="10237"/>
                    </a:lnTo>
                    <a:cubicBezTo>
                      <a:pt x="920" y="10123"/>
                      <a:pt x="893" y="10009"/>
                      <a:pt x="870" y="9898"/>
                    </a:cubicBezTo>
                    <a:lnTo>
                      <a:pt x="1527" y="9898"/>
                    </a:lnTo>
                    <a:cubicBezTo>
                      <a:pt x="1654" y="9898"/>
                      <a:pt x="1767" y="9808"/>
                      <a:pt x="1785" y="9682"/>
                    </a:cubicBezTo>
                    <a:cubicBezTo>
                      <a:pt x="1807" y="9525"/>
                      <a:pt x="1686" y="9391"/>
                      <a:pt x="1534" y="9391"/>
                    </a:cubicBezTo>
                    <a:lnTo>
                      <a:pt x="806" y="9391"/>
                    </a:lnTo>
                    <a:cubicBezTo>
                      <a:pt x="794" y="9391"/>
                      <a:pt x="783" y="9391"/>
                      <a:pt x="773" y="9393"/>
                    </a:cubicBezTo>
                    <a:cubicBezTo>
                      <a:pt x="678" y="8862"/>
                      <a:pt x="628" y="8414"/>
                      <a:pt x="628" y="8161"/>
                    </a:cubicBezTo>
                    <a:cubicBezTo>
                      <a:pt x="628" y="7958"/>
                      <a:pt x="667" y="7765"/>
                      <a:pt x="738" y="7585"/>
                    </a:cubicBezTo>
                    <a:cubicBezTo>
                      <a:pt x="753" y="7588"/>
                      <a:pt x="768" y="7590"/>
                      <a:pt x="783" y="7590"/>
                    </a:cubicBezTo>
                    <a:lnTo>
                      <a:pt x="1890" y="7590"/>
                    </a:lnTo>
                    <a:cubicBezTo>
                      <a:pt x="2017" y="7590"/>
                      <a:pt x="2129" y="7500"/>
                      <a:pt x="2149" y="7374"/>
                    </a:cubicBezTo>
                    <a:cubicBezTo>
                      <a:pt x="2171" y="7216"/>
                      <a:pt x="2050" y="7083"/>
                      <a:pt x="1897" y="7083"/>
                    </a:cubicBezTo>
                    <a:lnTo>
                      <a:pt x="1053" y="7083"/>
                    </a:lnTo>
                    <a:cubicBezTo>
                      <a:pt x="1388" y="6716"/>
                      <a:pt x="1888" y="6482"/>
                      <a:pt x="2449" y="6482"/>
                    </a:cubicBezTo>
                    <a:close/>
                    <a:moveTo>
                      <a:pt x="4531" y="10001"/>
                    </a:moveTo>
                    <a:cubicBezTo>
                      <a:pt x="4549" y="10084"/>
                      <a:pt x="4568" y="10168"/>
                      <a:pt x="4586" y="10252"/>
                    </a:cubicBezTo>
                    <a:lnTo>
                      <a:pt x="4474" y="10252"/>
                    </a:lnTo>
                    <a:cubicBezTo>
                      <a:pt x="4493" y="10168"/>
                      <a:pt x="4511" y="10084"/>
                      <a:pt x="4531" y="10001"/>
                    </a:cubicBezTo>
                    <a:close/>
                    <a:moveTo>
                      <a:pt x="8687" y="10001"/>
                    </a:moveTo>
                    <a:cubicBezTo>
                      <a:pt x="8707" y="10084"/>
                      <a:pt x="8725" y="10168"/>
                      <a:pt x="8744" y="10252"/>
                    </a:cubicBezTo>
                    <a:lnTo>
                      <a:pt x="8632" y="10252"/>
                    </a:lnTo>
                    <a:cubicBezTo>
                      <a:pt x="8653" y="10168"/>
                      <a:pt x="8671" y="10084"/>
                      <a:pt x="8687" y="10001"/>
                    </a:cubicBezTo>
                    <a:close/>
                    <a:moveTo>
                      <a:pt x="6619" y="6482"/>
                    </a:moveTo>
                    <a:cubicBezTo>
                      <a:pt x="7109" y="6483"/>
                      <a:pt x="7566" y="6662"/>
                      <a:pt x="7909" y="6982"/>
                    </a:cubicBezTo>
                    <a:cubicBezTo>
                      <a:pt x="8251" y="7299"/>
                      <a:pt x="8439" y="7720"/>
                      <a:pt x="8439" y="8167"/>
                    </a:cubicBezTo>
                    <a:cubicBezTo>
                      <a:pt x="8439" y="8261"/>
                      <a:pt x="8431" y="8386"/>
                      <a:pt x="8418" y="8529"/>
                    </a:cubicBezTo>
                    <a:lnTo>
                      <a:pt x="7338" y="8529"/>
                    </a:lnTo>
                    <a:cubicBezTo>
                      <a:pt x="7211" y="8529"/>
                      <a:pt x="7098" y="8619"/>
                      <a:pt x="7080" y="8745"/>
                    </a:cubicBezTo>
                    <a:cubicBezTo>
                      <a:pt x="7058" y="8903"/>
                      <a:pt x="7179" y="9036"/>
                      <a:pt x="7331" y="9036"/>
                    </a:cubicBezTo>
                    <a:lnTo>
                      <a:pt x="8374" y="9036"/>
                    </a:lnTo>
                    <a:cubicBezTo>
                      <a:pt x="8320" y="9396"/>
                      <a:pt x="8239" y="9817"/>
                      <a:pt x="8133" y="10253"/>
                    </a:cubicBezTo>
                    <a:lnTo>
                      <a:pt x="5105" y="10253"/>
                    </a:lnTo>
                    <a:lnTo>
                      <a:pt x="5105" y="10237"/>
                    </a:lnTo>
                    <a:lnTo>
                      <a:pt x="5108" y="10237"/>
                    </a:lnTo>
                    <a:cubicBezTo>
                      <a:pt x="5079" y="10123"/>
                      <a:pt x="5052" y="10009"/>
                      <a:pt x="5030" y="9898"/>
                    </a:cubicBezTo>
                    <a:lnTo>
                      <a:pt x="5686" y="9898"/>
                    </a:lnTo>
                    <a:cubicBezTo>
                      <a:pt x="5814" y="9898"/>
                      <a:pt x="5926" y="9808"/>
                      <a:pt x="5944" y="9682"/>
                    </a:cubicBezTo>
                    <a:cubicBezTo>
                      <a:pt x="5967" y="9525"/>
                      <a:pt x="5845" y="9391"/>
                      <a:pt x="5694" y="9391"/>
                    </a:cubicBezTo>
                    <a:lnTo>
                      <a:pt x="4962" y="9391"/>
                    </a:lnTo>
                    <a:cubicBezTo>
                      <a:pt x="4952" y="9391"/>
                      <a:pt x="4940" y="9391"/>
                      <a:pt x="4931" y="9393"/>
                    </a:cubicBezTo>
                    <a:cubicBezTo>
                      <a:pt x="4835" y="8862"/>
                      <a:pt x="4786" y="8414"/>
                      <a:pt x="4786" y="8161"/>
                    </a:cubicBezTo>
                    <a:cubicBezTo>
                      <a:pt x="4786" y="7958"/>
                      <a:pt x="4825" y="7765"/>
                      <a:pt x="4895" y="7585"/>
                    </a:cubicBezTo>
                    <a:cubicBezTo>
                      <a:pt x="4910" y="7588"/>
                      <a:pt x="4925" y="7590"/>
                      <a:pt x="4940" y="7590"/>
                    </a:cubicBezTo>
                    <a:lnTo>
                      <a:pt x="6048" y="7590"/>
                    </a:lnTo>
                    <a:cubicBezTo>
                      <a:pt x="6175" y="7590"/>
                      <a:pt x="6288" y="7500"/>
                      <a:pt x="6307" y="7374"/>
                    </a:cubicBezTo>
                    <a:cubicBezTo>
                      <a:pt x="6330" y="7216"/>
                      <a:pt x="6207" y="7083"/>
                      <a:pt x="6055" y="7083"/>
                    </a:cubicBezTo>
                    <a:lnTo>
                      <a:pt x="5210" y="7083"/>
                    </a:lnTo>
                    <a:cubicBezTo>
                      <a:pt x="5544" y="6717"/>
                      <a:pt x="6045" y="6483"/>
                      <a:pt x="6602" y="6482"/>
                    </a:cubicBezTo>
                    <a:close/>
                    <a:moveTo>
                      <a:pt x="10783" y="6482"/>
                    </a:moveTo>
                    <a:cubicBezTo>
                      <a:pt x="11270" y="6485"/>
                      <a:pt x="11727" y="6662"/>
                      <a:pt x="12070" y="6982"/>
                    </a:cubicBezTo>
                    <a:cubicBezTo>
                      <a:pt x="12411" y="7299"/>
                      <a:pt x="12598" y="7720"/>
                      <a:pt x="12598" y="8167"/>
                    </a:cubicBezTo>
                    <a:cubicBezTo>
                      <a:pt x="12598" y="8261"/>
                      <a:pt x="12591" y="8386"/>
                      <a:pt x="12577" y="8529"/>
                    </a:cubicBezTo>
                    <a:lnTo>
                      <a:pt x="11498" y="8529"/>
                    </a:lnTo>
                    <a:cubicBezTo>
                      <a:pt x="11370" y="8529"/>
                      <a:pt x="11258" y="8619"/>
                      <a:pt x="11240" y="8745"/>
                    </a:cubicBezTo>
                    <a:cubicBezTo>
                      <a:pt x="11218" y="8903"/>
                      <a:pt x="11339" y="9036"/>
                      <a:pt x="11490" y="9036"/>
                    </a:cubicBezTo>
                    <a:lnTo>
                      <a:pt x="12537" y="9036"/>
                    </a:lnTo>
                    <a:cubicBezTo>
                      <a:pt x="12481" y="9396"/>
                      <a:pt x="12402" y="9817"/>
                      <a:pt x="12294" y="10253"/>
                    </a:cubicBezTo>
                    <a:lnTo>
                      <a:pt x="9266" y="10253"/>
                    </a:lnTo>
                    <a:lnTo>
                      <a:pt x="9266" y="10237"/>
                    </a:lnTo>
                    <a:lnTo>
                      <a:pt x="9267" y="10237"/>
                    </a:lnTo>
                    <a:cubicBezTo>
                      <a:pt x="9239" y="10123"/>
                      <a:pt x="9212" y="10009"/>
                      <a:pt x="9190" y="9898"/>
                    </a:cubicBezTo>
                    <a:lnTo>
                      <a:pt x="9846" y="9898"/>
                    </a:lnTo>
                    <a:cubicBezTo>
                      <a:pt x="9973" y="9898"/>
                      <a:pt x="10086" y="9808"/>
                      <a:pt x="10104" y="9682"/>
                    </a:cubicBezTo>
                    <a:cubicBezTo>
                      <a:pt x="10126" y="9525"/>
                      <a:pt x="10005" y="9391"/>
                      <a:pt x="9854" y="9391"/>
                    </a:cubicBezTo>
                    <a:lnTo>
                      <a:pt x="9122" y="9391"/>
                    </a:lnTo>
                    <a:cubicBezTo>
                      <a:pt x="9112" y="9391"/>
                      <a:pt x="9100" y="9391"/>
                      <a:pt x="9091" y="9393"/>
                    </a:cubicBezTo>
                    <a:cubicBezTo>
                      <a:pt x="8995" y="8862"/>
                      <a:pt x="8945" y="8414"/>
                      <a:pt x="8945" y="8161"/>
                    </a:cubicBezTo>
                    <a:cubicBezTo>
                      <a:pt x="8945" y="7958"/>
                      <a:pt x="8984" y="7765"/>
                      <a:pt x="9055" y="7585"/>
                    </a:cubicBezTo>
                    <a:cubicBezTo>
                      <a:pt x="9070" y="7588"/>
                      <a:pt x="9085" y="7590"/>
                      <a:pt x="9100" y="7590"/>
                    </a:cubicBezTo>
                    <a:lnTo>
                      <a:pt x="10207" y="7590"/>
                    </a:lnTo>
                    <a:cubicBezTo>
                      <a:pt x="10335" y="7590"/>
                      <a:pt x="10447" y="7500"/>
                      <a:pt x="10467" y="7374"/>
                    </a:cubicBezTo>
                    <a:cubicBezTo>
                      <a:pt x="10489" y="7216"/>
                      <a:pt x="10366" y="7083"/>
                      <a:pt x="10215" y="7083"/>
                    </a:cubicBezTo>
                    <a:lnTo>
                      <a:pt x="9369" y="7083"/>
                    </a:lnTo>
                    <a:cubicBezTo>
                      <a:pt x="9705" y="6716"/>
                      <a:pt x="10206" y="6482"/>
                      <a:pt x="10766" y="6482"/>
                    </a:cubicBezTo>
                    <a:close/>
                    <a:moveTo>
                      <a:pt x="2452" y="0"/>
                    </a:moveTo>
                    <a:cubicBezTo>
                      <a:pt x="2134" y="0"/>
                      <a:pt x="1912" y="344"/>
                      <a:pt x="1756" y="1078"/>
                    </a:cubicBezTo>
                    <a:cubicBezTo>
                      <a:pt x="1714" y="1281"/>
                      <a:pt x="1678" y="1505"/>
                      <a:pt x="1650" y="1747"/>
                    </a:cubicBezTo>
                    <a:cubicBezTo>
                      <a:pt x="1575" y="1610"/>
                      <a:pt x="1501" y="1484"/>
                      <a:pt x="1426" y="1376"/>
                    </a:cubicBezTo>
                    <a:cubicBezTo>
                      <a:pt x="1333" y="1238"/>
                      <a:pt x="1064" y="839"/>
                      <a:pt x="732" y="839"/>
                    </a:cubicBezTo>
                    <a:cubicBezTo>
                      <a:pt x="700" y="839"/>
                      <a:pt x="669" y="843"/>
                      <a:pt x="637" y="850"/>
                    </a:cubicBezTo>
                    <a:cubicBezTo>
                      <a:pt x="554" y="868"/>
                      <a:pt x="440" y="922"/>
                      <a:pt x="353" y="1071"/>
                    </a:cubicBezTo>
                    <a:cubicBezTo>
                      <a:pt x="73" y="1562"/>
                      <a:pt x="317" y="2866"/>
                      <a:pt x="614" y="3833"/>
                    </a:cubicBezTo>
                    <a:cubicBezTo>
                      <a:pt x="863" y="4644"/>
                      <a:pt x="1269" y="5626"/>
                      <a:pt x="1695" y="6101"/>
                    </a:cubicBezTo>
                    <a:cubicBezTo>
                      <a:pt x="774" y="6393"/>
                      <a:pt x="112" y="7213"/>
                      <a:pt x="112" y="8174"/>
                    </a:cubicBezTo>
                    <a:cubicBezTo>
                      <a:pt x="112" y="8555"/>
                      <a:pt x="209" y="9342"/>
                      <a:pt x="421" y="10253"/>
                    </a:cubicBezTo>
                    <a:lnTo>
                      <a:pt x="284" y="10253"/>
                    </a:lnTo>
                    <a:cubicBezTo>
                      <a:pt x="254" y="10253"/>
                      <a:pt x="226" y="10265"/>
                      <a:pt x="205" y="10288"/>
                    </a:cubicBezTo>
                    <a:cubicBezTo>
                      <a:pt x="1" y="10505"/>
                      <a:pt x="151" y="10761"/>
                      <a:pt x="361" y="10761"/>
                    </a:cubicBezTo>
                    <a:lnTo>
                      <a:pt x="12839" y="10761"/>
                    </a:lnTo>
                    <a:cubicBezTo>
                      <a:pt x="13049" y="10761"/>
                      <a:pt x="13201" y="10505"/>
                      <a:pt x="12995" y="10288"/>
                    </a:cubicBezTo>
                    <a:cubicBezTo>
                      <a:pt x="12982" y="10265"/>
                      <a:pt x="12955" y="10252"/>
                      <a:pt x="12925" y="10252"/>
                    </a:cubicBezTo>
                    <a:lnTo>
                      <a:pt x="12790" y="10252"/>
                    </a:lnTo>
                    <a:cubicBezTo>
                      <a:pt x="13001" y="9340"/>
                      <a:pt x="13100" y="8552"/>
                      <a:pt x="13100" y="8174"/>
                    </a:cubicBezTo>
                    <a:cubicBezTo>
                      <a:pt x="13100" y="7585"/>
                      <a:pt x="12854" y="7035"/>
                      <a:pt x="12411" y="6621"/>
                    </a:cubicBezTo>
                    <a:cubicBezTo>
                      <a:pt x="12154" y="6383"/>
                      <a:pt x="11849" y="6206"/>
                      <a:pt x="11517" y="6101"/>
                    </a:cubicBezTo>
                    <a:cubicBezTo>
                      <a:pt x="11945" y="5624"/>
                      <a:pt x="12352" y="4631"/>
                      <a:pt x="12598" y="3833"/>
                    </a:cubicBezTo>
                    <a:cubicBezTo>
                      <a:pt x="12895" y="2866"/>
                      <a:pt x="13142" y="1562"/>
                      <a:pt x="12859" y="1071"/>
                    </a:cubicBezTo>
                    <a:cubicBezTo>
                      <a:pt x="12772" y="922"/>
                      <a:pt x="12658" y="868"/>
                      <a:pt x="12576" y="850"/>
                    </a:cubicBezTo>
                    <a:cubicBezTo>
                      <a:pt x="12544" y="843"/>
                      <a:pt x="12512" y="839"/>
                      <a:pt x="12481" y="839"/>
                    </a:cubicBezTo>
                    <a:cubicBezTo>
                      <a:pt x="12155" y="839"/>
                      <a:pt x="11889" y="1226"/>
                      <a:pt x="11796" y="1361"/>
                    </a:cubicBezTo>
                    <a:cubicBezTo>
                      <a:pt x="11721" y="1469"/>
                      <a:pt x="11646" y="1594"/>
                      <a:pt x="11571" y="1730"/>
                    </a:cubicBezTo>
                    <a:cubicBezTo>
                      <a:pt x="11543" y="1496"/>
                      <a:pt x="11507" y="1278"/>
                      <a:pt x="11466" y="1078"/>
                    </a:cubicBezTo>
                    <a:cubicBezTo>
                      <a:pt x="11311" y="342"/>
                      <a:pt x="11092" y="0"/>
                      <a:pt x="10771" y="0"/>
                    </a:cubicBezTo>
                    <a:cubicBezTo>
                      <a:pt x="10453" y="0"/>
                      <a:pt x="10231" y="344"/>
                      <a:pt x="10075" y="1078"/>
                    </a:cubicBezTo>
                    <a:cubicBezTo>
                      <a:pt x="10033" y="1281"/>
                      <a:pt x="9997" y="1505"/>
                      <a:pt x="9969" y="1747"/>
                    </a:cubicBezTo>
                    <a:cubicBezTo>
                      <a:pt x="9894" y="1610"/>
                      <a:pt x="9821" y="1484"/>
                      <a:pt x="9746" y="1376"/>
                    </a:cubicBezTo>
                    <a:cubicBezTo>
                      <a:pt x="9652" y="1238"/>
                      <a:pt x="9383" y="839"/>
                      <a:pt x="9051" y="839"/>
                    </a:cubicBezTo>
                    <a:cubicBezTo>
                      <a:pt x="9020" y="839"/>
                      <a:pt x="8988" y="843"/>
                      <a:pt x="8956" y="850"/>
                    </a:cubicBezTo>
                    <a:cubicBezTo>
                      <a:pt x="8876" y="868"/>
                      <a:pt x="8768" y="919"/>
                      <a:pt x="8684" y="1056"/>
                    </a:cubicBezTo>
                    <a:cubicBezTo>
                      <a:pt x="8599" y="919"/>
                      <a:pt x="8491" y="868"/>
                      <a:pt x="8412" y="850"/>
                    </a:cubicBezTo>
                    <a:cubicBezTo>
                      <a:pt x="8380" y="843"/>
                      <a:pt x="8348" y="839"/>
                      <a:pt x="8317" y="839"/>
                    </a:cubicBezTo>
                    <a:cubicBezTo>
                      <a:pt x="7991" y="839"/>
                      <a:pt x="7725" y="1226"/>
                      <a:pt x="7632" y="1361"/>
                    </a:cubicBezTo>
                    <a:cubicBezTo>
                      <a:pt x="7557" y="1469"/>
                      <a:pt x="7482" y="1594"/>
                      <a:pt x="7407" y="1730"/>
                    </a:cubicBezTo>
                    <a:cubicBezTo>
                      <a:pt x="7380" y="1496"/>
                      <a:pt x="7344" y="1278"/>
                      <a:pt x="7302" y="1078"/>
                    </a:cubicBezTo>
                    <a:cubicBezTo>
                      <a:pt x="7148" y="342"/>
                      <a:pt x="6928" y="0"/>
                      <a:pt x="6608" y="0"/>
                    </a:cubicBezTo>
                    <a:cubicBezTo>
                      <a:pt x="6288" y="0"/>
                      <a:pt x="6069" y="344"/>
                      <a:pt x="5913" y="1078"/>
                    </a:cubicBezTo>
                    <a:cubicBezTo>
                      <a:pt x="5869" y="1281"/>
                      <a:pt x="5833" y="1505"/>
                      <a:pt x="5806" y="1747"/>
                    </a:cubicBezTo>
                    <a:cubicBezTo>
                      <a:pt x="5731" y="1610"/>
                      <a:pt x="5658" y="1484"/>
                      <a:pt x="5583" y="1376"/>
                    </a:cubicBezTo>
                    <a:cubicBezTo>
                      <a:pt x="5489" y="1238"/>
                      <a:pt x="5219" y="839"/>
                      <a:pt x="4887" y="839"/>
                    </a:cubicBezTo>
                    <a:cubicBezTo>
                      <a:pt x="4856" y="839"/>
                      <a:pt x="4824" y="843"/>
                      <a:pt x="4792" y="850"/>
                    </a:cubicBezTo>
                    <a:cubicBezTo>
                      <a:pt x="4715" y="868"/>
                      <a:pt x="4607" y="918"/>
                      <a:pt x="4525" y="1048"/>
                    </a:cubicBezTo>
                    <a:cubicBezTo>
                      <a:pt x="4439" y="918"/>
                      <a:pt x="4333" y="868"/>
                      <a:pt x="4256" y="850"/>
                    </a:cubicBezTo>
                    <a:cubicBezTo>
                      <a:pt x="4224" y="843"/>
                      <a:pt x="4193" y="839"/>
                      <a:pt x="4162" y="839"/>
                    </a:cubicBezTo>
                    <a:cubicBezTo>
                      <a:pt x="3835" y="839"/>
                      <a:pt x="3569" y="1226"/>
                      <a:pt x="3477" y="1361"/>
                    </a:cubicBezTo>
                    <a:cubicBezTo>
                      <a:pt x="3402" y="1469"/>
                      <a:pt x="3327" y="1594"/>
                      <a:pt x="3252" y="1730"/>
                    </a:cubicBezTo>
                    <a:cubicBezTo>
                      <a:pt x="3224" y="1496"/>
                      <a:pt x="3188" y="1278"/>
                      <a:pt x="3147" y="1078"/>
                    </a:cubicBezTo>
                    <a:cubicBezTo>
                      <a:pt x="2991" y="342"/>
                      <a:pt x="2773" y="0"/>
                      <a:pt x="2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9" name="Google Shape;519;p40"/>
          <p:cNvGrpSpPr/>
          <p:nvPr/>
        </p:nvGrpSpPr>
        <p:grpSpPr>
          <a:xfrm>
            <a:off x="829733" y="1606536"/>
            <a:ext cx="422327" cy="416994"/>
            <a:chOff x="2338925" y="2091603"/>
            <a:chExt cx="374703" cy="369970"/>
          </a:xfrm>
        </p:grpSpPr>
        <p:sp>
          <p:nvSpPr>
            <p:cNvPr id="520" name="Google Shape;520;p40"/>
            <p:cNvSpPr/>
            <p:nvPr/>
          </p:nvSpPr>
          <p:spPr>
            <a:xfrm>
              <a:off x="2524025" y="2233058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4" y="0"/>
                  </a:moveTo>
                  <a:cubicBezTo>
                    <a:pt x="1453" y="0"/>
                    <a:pt x="873" y="48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0"/>
                    <a:pt x="1509" y="1427"/>
                  </a:cubicBezTo>
                  <a:cubicBezTo>
                    <a:pt x="2011" y="936"/>
                    <a:pt x="1902" y="14"/>
                    <a:pt x="1899" y="6"/>
                  </a:cubicBezTo>
                  <a:cubicBezTo>
                    <a:pt x="1898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2578132" y="223322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2474678" y="223314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2471485" y="2233029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3" y="907"/>
                    <a:pt x="1508" y="414"/>
                  </a:cubicBezTo>
                  <a:cubicBezTo>
                    <a:pt x="1140" y="51"/>
                    <a:pt x="56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2649885" y="2233058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2" y="411"/>
                  </a:cubicBezTo>
                  <a:cubicBezTo>
                    <a:pt x="0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2597289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9" y="0"/>
                  </a:moveTo>
                  <a:cubicBezTo>
                    <a:pt x="177" y="0"/>
                    <a:pt x="113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3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39" y="51"/>
                    <a:pt x="562" y="0"/>
                    <a:pt x="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2398364" y="2233058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2345767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40" y="51"/>
                    <a:pt x="563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2524025" y="2367157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7" y="0"/>
                  </a:moveTo>
                  <a:cubicBezTo>
                    <a:pt x="1457" y="0"/>
                    <a:pt x="874" y="48"/>
                    <a:pt x="503" y="411"/>
                  </a:cubicBezTo>
                  <a:cubicBezTo>
                    <a:pt x="1" y="904"/>
                    <a:pt x="91" y="1809"/>
                    <a:pt x="91" y="1812"/>
                  </a:cubicBezTo>
                  <a:cubicBezTo>
                    <a:pt x="91" y="1812"/>
                    <a:pt x="179" y="1823"/>
                    <a:pt x="314" y="1823"/>
                  </a:cubicBezTo>
                  <a:cubicBezTo>
                    <a:pt x="618" y="1823"/>
                    <a:pt x="1161" y="1770"/>
                    <a:pt x="1509" y="1429"/>
                  </a:cubicBezTo>
                  <a:cubicBezTo>
                    <a:pt x="2011" y="938"/>
                    <a:pt x="1902" y="14"/>
                    <a:pt x="1899" y="6"/>
                  </a:cubicBezTo>
                  <a:cubicBezTo>
                    <a:pt x="1898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2471485" y="2367128"/>
              <a:ext cx="57329" cy="52083"/>
            </a:xfrm>
            <a:custGeom>
              <a:avLst/>
              <a:gdLst/>
              <a:ahLst/>
              <a:cxnLst/>
              <a:rect l="l" t="t" r="r" b="b"/>
              <a:pathLst>
                <a:path w="2011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0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649885" y="2367157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7" y="0"/>
                  </a:moveTo>
                  <a:cubicBezTo>
                    <a:pt x="1456" y="0"/>
                    <a:pt x="873" y="48"/>
                    <a:pt x="502" y="411"/>
                  </a:cubicBezTo>
                  <a:cubicBezTo>
                    <a:pt x="0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2597289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5" y="1"/>
                  </a:moveTo>
                  <a:cubicBezTo>
                    <a:pt x="175" y="1"/>
                    <a:pt x="113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1" y="1774"/>
                    <a:pt x="1398" y="1827"/>
                    <a:pt x="1700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6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2398364" y="2367157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7" y="0"/>
                  </a:moveTo>
                  <a:cubicBezTo>
                    <a:pt x="1456" y="0"/>
                    <a:pt x="874" y="48"/>
                    <a:pt x="503" y="411"/>
                  </a:cubicBezTo>
                  <a:cubicBezTo>
                    <a:pt x="1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2348960" y="236732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2345767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2348960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2524025" y="2098873"/>
              <a:ext cx="57329" cy="51998"/>
            </a:xfrm>
            <a:custGeom>
              <a:avLst/>
              <a:gdLst/>
              <a:ahLst/>
              <a:cxnLst/>
              <a:rect l="l" t="t" r="r" b="b"/>
              <a:pathLst>
                <a:path w="2011" h="1824" extrusionOk="0">
                  <a:moveTo>
                    <a:pt x="1734" y="1"/>
                  </a:moveTo>
                  <a:cubicBezTo>
                    <a:pt x="1453" y="1"/>
                    <a:pt x="873" y="49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1"/>
                    <a:pt x="1509" y="1428"/>
                  </a:cubicBezTo>
                  <a:cubicBezTo>
                    <a:pt x="2011" y="938"/>
                    <a:pt x="1902" y="14"/>
                    <a:pt x="1899" y="7"/>
                  </a:cubicBezTo>
                  <a:cubicBezTo>
                    <a:pt x="1898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2471485" y="2098873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3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2649828" y="2098873"/>
              <a:ext cx="57386" cy="52055"/>
            </a:xfrm>
            <a:custGeom>
              <a:avLst/>
              <a:gdLst/>
              <a:ahLst/>
              <a:cxnLst/>
              <a:rect l="l" t="t" r="r" b="b"/>
              <a:pathLst>
                <a:path w="2013" h="1826" extrusionOk="0">
                  <a:moveTo>
                    <a:pt x="1736" y="1"/>
                  </a:moveTo>
                  <a:cubicBezTo>
                    <a:pt x="1454" y="1"/>
                    <a:pt x="874" y="49"/>
                    <a:pt x="504" y="411"/>
                  </a:cubicBezTo>
                  <a:cubicBezTo>
                    <a:pt x="1" y="906"/>
                    <a:pt x="92" y="1810"/>
                    <a:pt x="92" y="1814"/>
                  </a:cubicBezTo>
                  <a:cubicBezTo>
                    <a:pt x="92" y="1814"/>
                    <a:pt x="180" y="1825"/>
                    <a:pt x="316" y="1825"/>
                  </a:cubicBezTo>
                  <a:cubicBezTo>
                    <a:pt x="619" y="1825"/>
                    <a:pt x="1163" y="1772"/>
                    <a:pt x="1510" y="1431"/>
                  </a:cubicBezTo>
                  <a:cubicBezTo>
                    <a:pt x="2012" y="938"/>
                    <a:pt x="1900" y="14"/>
                    <a:pt x="1900" y="7"/>
                  </a:cubicBezTo>
                  <a:cubicBezTo>
                    <a:pt x="1899" y="7"/>
                    <a:pt x="1837" y="1"/>
                    <a:pt x="17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2597289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6" y="1"/>
                  </a:moveTo>
                  <a:cubicBezTo>
                    <a:pt x="176" y="1"/>
                    <a:pt x="113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3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8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2398364" y="2098873"/>
              <a:ext cx="57300" cy="51998"/>
            </a:xfrm>
            <a:custGeom>
              <a:avLst/>
              <a:gdLst/>
              <a:ahLst/>
              <a:cxnLst/>
              <a:rect l="l" t="t" r="r" b="b"/>
              <a:pathLst>
                <a:path w="2010" h="1824" extrusionOk="0">
                  <a:moveTo>
                    <a:pt x="1734" y="1"/>
                  </a:moveTo>
                  <a:cubicBezTo>
                    <a:pt x="1452" y="1"/>
                    <a:pt x="872" y="49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1"/>
                    <a:pt x="1508" y="1428"/>
                  </a:cubicBezTo>
                  <a:cubicBezTo>
                    <a:pt x="2009" y="938"/>
                    <a:pt x="1898" y="14"/>
                    <a:pt x="1898" y="7"/>
                  </a:cubicBezTo>
                  <a:cubicBezTo>
                    <a:pt x="1897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2345767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2348960" y="2099044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2348960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40"/>
            <p:cNvGrpSpPr/>
            <p:nvPr/>
          </p:nvGrpSpPr>
          <p:grpSpPr>
            <a:xfrm>
              <a:off x="2338925" y="2091603"/>
              <a:ext cx="374703" cy="369970"/>
              <a:chOff x="2338925" y="2091603"/>
              <a:chExt cx="374703" cy="369970"/>
            </a:xfrm>
          </p:grpSpPr>
          <p:sp>
            <p:nvSpPr>
              <p:cNvPr id="559" name="Google Shape;559;p40"/>
              <p:cNvSpPr/>
              <p:nvPr/>
            </p:nvSpPr>
            <p:spPr>
              <a:xfrm>
                <a:off x="2340123" y="2447149"/>
                <a:ext cx="1699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6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0" y="333"/>
                    </a:cubicBezTo>
                    <a:cubicBezTo>
                      <a:pt x="596" y="159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0"/>
              <p:cNvSpPr/>
              <p:nvPr/>
            </p:nvSpPr>
            <p:spPr>
              <a:xfrm>
                <a:off x="2338954" y="2361028"/>
                <a:ext cx="374674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43" h="3525" extrusionOk="0">
                    <a:moveTo>
                      <a:pt x="5006" y="519"/>
                    </a:moveTo>
                    <a:lnTo>
                      <a:pt x="5006" y="519"/>
                    </a:lnTo>
                    <a:cubicBezTo>
                      <a:pt x="5268" y="528"/>
                      <a:pt x="5706" y="587"/>
                      <a:pt x="5982" y="857"/>
                    </a:cubicBezTo>
                    <a:cubicBezTo>
                      <a:pt x="6243" y="1112"/>
                      <a:pt x="6313" y="1546"/>
                      <a:pt x="6322" y="1832"/>
                    </a:cubicBezTo>
                    <a:cubicBezTo>
                      <a:pt x="6055" y="1829"/>
                      <a:pt x="5603" y="1780"/>
                      <a:pt x="5330" y="1513"/>
                    </a:cubicBezTo>
                    <a:cubicBezTo>
                      <a:pt x="5054" y="1243"/>
                      <a:pt x="5007" y="789"/>
                      <a:pt x="5006" y="519"/>
                    </a:cubicBezTo>
                    <a:close/>
                    <a:moveTo>
                      <a:pt x="9416" y="519"/>
                    </a:moveTo>
                    <a:lnTo>
                      <a:pt x="9416" y="519"/>
                    </a:lnTo>
                    <a:cubicBezTo>
                      <a:pt x="9678" y="528"/>
                      <a:pt x="10117" y="587"/>
                      <a:pt x="10392" y="857"/>
                    </a:cubicBezTo>
                    <a:cubicBezTo>
                      <a:pt x="10652" y="1112"/>
                      <a:pt x="10724" y="1546"/>
                      <a:pt x="10733" y="1832"/>
                    </a:cubicBezTo>
                    <a:cubicBezTo>
                      <a:pt x="10470" y="1829"/>
                      <a:pt x="10017" y="1780"/>
                      <a:pt x="9743" y="1513"/>
                    </a:cubicBezTo>
                    <a:cubicBezTo>
                      <a:pt x="9489" y="1266"/>
                      <a:pt x="9420" y="831"/>
                      <a:pt x="9416" y="519"/>
                    </a:cubicBezTo>
                    <a:close/>
                    <a:moveTo>
                      <a:pt x="593" y="519"/>
                    </a:moveTo>
                    <a:lnTo>
                      <a:pt x="593" y="519"/>
                    </a:lnTo>
                    <a:cubicBezTo>
                      <a:pt x="855" y="528"/>
                      <a:pt x="1293" y="587"/>
                      <a:pt x="1569" y="857"/>
                    </a:cubicBezTo>
                    <a:cubicBezTo>
                      <a:pt x="1830" y="1112"/>
                      <a:pt x="1900" y="1546"/>
                      <a:pt x="1909" y="1835"/>
                    </a:cubicBezTo>
                    <a:cubicBezTo>
                      <a:pt x="1642" y="1831"/>
                      <a:pt x="1193" y="1783"/>
                      <a:pt x="917" y="1513"/>
                    </a:cubicBezTo>
                    <a:cubicBezTo>
                      <a:pt x="641" y="1243"/>
                      <a:pt x="595" y="789"/>
                      <a:pt x="593" y="519"/>
                    </a:cubicBezTo>
                    <a:close/>
                    <a:moveTo>
                      <a:pt x="3739" y="519"/>
                    </a:moveTo>
                    <a:cubicBezTo>
                      <a:pt x="3736" y="789"/>
                      <a:pt x="3688" y="1243"/>
                      <a:pt x="3414" y="1513"/>
                    </a:cubicBezTo>
                    <a:cubicBezTo>
                      <a:pt x="3140" y="1783"/>
                      <a:pt x="2690" y="1831"/>
                      <a:pt x="2422" y="1835"/>
                    </a:cubicBezTo>
                    <a:cubicBezTo>
                      <a:pt x="2431" y="1546"/>
                      <a:pt x="2504" y="1112"/>
                      <a:pt x="2762" y="857"/>
                    </a:cubicBezTo>
                    <a:cubicBezTo>
                      <a:pt x="3038" y="587"/>
                      <a:pt x="3477" y="528"/>
                      <a:pt x="3739" y="519"/>
                    </a:cubicBezTo>
                    <a:close/>
                    <a:moveTo>
                      <a:pt x="8149" y="519"/>
                    </a:moveTo>
                    <a:cubicBezTo>
                      <a:pt x="8148" y="789"/>
                      <a:pt x="8098" y="1243"/>
                      <a:pt x="7825" y="1513"/>
                    </a:cubicBezTo>
                    <a:cubicBezTo>
                      <a:pt x="7550" y="1783"/>
                      <a:pt x="7100" y="1831"/>
                      <a:pt x="6832" y="1835"/>
                    </a:cubicBezTo>
                    <a:cubicBezTo>
                      <a:pt x="6842" y="1546"/>
                      <a:pt x="6913" y="1112"/>
                      <a:pt x="7173" y="857"/>
                    </a:cubicBezTo>
                    <a:cubicBezTo>
                      <a:pt x="7449" y="587"/>
                      <a:pt x="7887" y="528"/>
                      <a:pt x="8149" y="519"/>
                    </a:cubicBezTo>
                    <a:close/>
                    <a:moveTo>
                      <a:pt x="12562" y="519"/>
                    </a:moveTo>
                    <a:cubicBezTo>
                      <a:pt x="12561" y="789"/>
                      <a:pt x="12511" y="1243"/>
                      <a:pt x="12238" y="1513"/>
                    </a:cubicBezTo>
                    <a:cubicBezTo>
                      <a:pt x="11963" y="1783"/>
                      <a:pt x="11513" y="1831"/>
                      <a:pt x="11245" y="1835"/>
                    </a:cubicBezTo>
                    <a:cubicBezTo>
                      <a:pt x="11254" y="1546"/>
                      <a:pt x="11327" y="1112"/>
                      <a:pt x="11586" y="857"/>
                    </a:cubicBezTo>
                    <a:cubicBezTo>
                      <a:pt x="11861" y="587"/>
                      <a:pt x="12300" y="528"/>
                      <a:pt x="12562" y="519"/>
                    </a:cubicBezTo>
                    <a:close/>
                    <a:moveTo>
                      <a:pt x="3797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1" y="692"/>
                      <a:pt x="2158" y="806"/>
                    </a:cubicBezTo>
                    <a:cubicBezTo>
                      <a:pt x="2094" y="692"/>
                      <a:pt x="2016" y="582"/>
                      <a:pt x="1915" y="485"/>
                    </a:cubicBezTo>
                    <a:cubicBezTo>
                      <a:pt x="1483" y="61"/>
                      <a:pt x="842" y="1"/>
                      <a:pt x="516" y="1"/>
                    </a:cubicBezTo>
                    <a:cubicBezTo>
                      <a:pt x="422" y="1"/>
                      <a:pt x="354" y="6"/>
                      <a:pt x="325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6" y="131"/>
                      <a:pt x="94" y="185"/>
                      <a:pt x="91" y="241"/>
                    </a:cubicBezTo>
                    <a:cubicBezTo>
                      <a:pt x="76" y="379"/>
                      <a:pt x="1" y="1320"/>
                      <a:pt x="556" y="1864"/>
                    </a:cubicBezTo>
                    <a:cubicBezTo>
                      <a:pt x="959" y="2260"/>
                      <a:pt x="1555" y="2329"/>
                      <a:pt x="1905" y="2332"/>
                    </a:cubicBezTo>
                    <a:lnTo>
                      <a:pt x="1905" y="3018"/>
                    </a:lnTo>
                    <a:lnTo>
                      <a:pt x="1097" y="3018"/>
                    </a:lnTo>
                    <a:cubicBezTo>
                      <a:pt x="969" y="3018"/>
                      <a:pt x="857" y="3108"/>
                      <a:pt x="839" y="3234"/>
                    </a:cubicBezTo>
                    <a:cubicBezTo>
                      <a:pt x="816" y="3391"/>
                      <a:pt x="938" y="3525"/>
                      <a:pt x="1089" y="3525"/>
                    </a:cubicBezTo>
                    <a:lnTo>
                      <a:pt x="12800" y="3525"/>
                    </a:lnTo>
                    <a:cubicBezTo>
                      <a:pt x="12928" y="3525"/>
                      <a:pt x="13040" y="3435"/>
                      <a:pt x="13058" y="3309"/>
                    </a:cubicBezTo>
                    <a:cubicBezTo>
                      <a:pt x="13082" y="3156"/>
                      <a:pt x="12961" y="3021"/>
                      <a:pt x="12809" y="3021"/>
                    </a:cubicBezTo>
                    <a:lnTo>
                      <a:pt x="11239" y="3021"/>
                    </a:lnTo>
                    <a:lnTo>
                      <a:pt x="11239" y="2341"/>
                    </a:lnTo>
                    <a:cubicBezTo>
                      <a:pt x="11591" y="2338"/>
                      <a:pt x="12190" y="2267"/>
                      <a:pt x="12592" y="1874"/>
                    </a:cubicBezTo>
                    <a:cubicBezTo>
                      <a:pt x="13142" y="1335"/>
                      <a:pt x="13073" y="404"/>
                      <a:pt x="13057" y="254"/>
                    </a:cubicBezTo>
                    <a:cubicBezTo>
                      <a:pt x="13052" y="197"/>
                      <a:pt x="13030" y="143"/>
                      <a:pt x="12989" y="98"/>
                    </a:cubicBezTo>
                    <a:cubicBezTo>
                      <a:pt x="12944" y="49"/>
                      <a:pt x="12884" y="22"/>
                      <a:pt x="12823" y="17"/>
                    </a:cubicBezTo>
                    <a:cubicBezTo>
                      <a:pt x="12795" y="15"/>
                      <a:pt x="12725" y="9"/>
                      <a:pt x="12628" y="9"/>
                    </a:cubicBezTo>
                    <a:cubicBezTo>
                      <a:pt x="12302" y="9"/>
                      <a:pt x="11662" y="70"/>
                      <a:pt x="11230" y="495"/>
                    </a:cubicBezTo>
                    <a:cubicBezTo>
                      <a:pt x="11131" y="593"/>
                      <a:pt x="11051" y="701"/>
                      <a:pt x="10988" y="813"/>
                    </a:cubicBezTo>
                    <a:cubicBezTo>
                      <a:pt x="10924" y="699"/>
                      <a:pt x="10846" y="590"/>
                      <a:pt x="10747" y="495"/>
                    </a:cubicBezTo>
                    <a:cubicBezTo>
                      <a:pt x="10313" y="70"/>
                      <a:pt x="9671" y="10"/>
                      <a:pt x="9346" y="10"/>
                    </a:cubicBezTo>
                    <a:cubicBezTo>
                      <a:pt x="9254" y="10"/>
                      <a:pt x="9187" y="15"/>
                      <a:pt x="9158" y="17"/>
                    </a:cubicBezTo>
                    <a:cubicBezTo>
                      <a:pt x="9098" y="20"/>
                      <a:pt x="9040" y="46"/>
                      <a:pt x="8995" y="91"/>
                    </a:cubicBezTo>
                    <a:cubicBezTo>
                      <a:pt x="8950" y="136"/>
                      <a:pt x="8926" y="193"/>
                      <a:pt x="8921" y="251"/>
                    </a:cubicBezTo>
                    <a:cubicBezTo>
                      <a:pt x="8906" y="395"/>
                      <a:pt x="8833" y="1330"/>
                      <a:pt x="9386" y="1874"/>
                    </a:cubicBezTo>
                    <a:cubicBezTo>
                      <a:pt x="9789" y="2269"/>
                      <a:pt x="10387" y="2339"/>
                      <a:pt x="10732" y="2341"/>
                    </a:cubicBezTo>
                    <a:lnTo>
                      <a:pt x="10732" y="3045"/>
                    </a:lnTo>
                    <a:lnTo>
                      <a:pt x="6824" y="3045"/>
                    </a:lnTo>
                    <a:lnTo>
                      <a:pt x="6824" y="2341"/>
                    </a:lnTo>
                    <a:cubicBezTo>
                      <a:pt x="7176" y="2338"/>
                      <a:pt x="7776" y="2267"/>
                      <a:pt x="8178" y="1874"/>
                    </a:cubicBezTo>
                    <a:cubicBezTo>
                      <a:pt x="8728" y="1335"/>
                      <a:pt x="8659" y="404"/>
                      <a:pt x="8642" y="254"/>
                    </a:cubicBezTo>
                    <a:cubicBezTo>
                      <a:pt x="8638" y="197"/>
                      <a:pt x="8615" y="143"/>
                      <a:pt x="8575" y="98"/>
                    </a:cubicBezTo>
                    <a:cubicBezTo>
                      <a:pt x="8530" y="49"/>
                      <a:pt x="8470" y="22"/>
                      <a:pt x="8409" y="17"/>
                    </a:cubicBezTo>
                    <a:cubicBezTo>
                      <a:pt x="8380" y="15"/>
                      <a:pt x="8311" y="9"/>
                      <a:pt x="8214" y="9"/>
                    </a:cubicBezTo>
                    <a:cubicBezTo>
                      <a:pt x="7887" y="9"/>
                      <a:pt x="7248" y="70"/>
                      <a:pt x="6815" y="495"/>
                    </a:cubicBezTo>
                    <a:cubicBezTo>
                      <a:pt x="6716" y="593"/>
                      <a:pt x="6637" y="701"/>
                      <a:pt x="6574" y="815"/>
                    </a:cubicBezTo>
                    <a:cubicBezTo>
                      <a:pt x="6509" y="701"/>
                      <a:pt x="6431" y="593"/>
                      <a:pt x="6333" y="495"/>
                    </a:cubicBezTo>
                    <a:cubicBezTo>
                      <a:pt x="5897" y="70"/>
                      <a:pt x="5255" y="10"/>
                      <a:pt x="4929" y="10"/>
                    </a:cubicBezTo>
                    <a:cubicBezTo>
                      <a:pt x="4837" y="10"/>
                      <a:pt x="4770" y="15"/>
                      <a:pt x="4741" y="17"/>
                    </a:cubicBezTo>
                    <a:cubicBezTo>
                      <a:pt x="4679" y="20"/>
                      <a:pt x="4618" y="49"/>
                      <a:pt x="4573" y="98"/>
                    </a:cubicBezTo>
                    <a:cubicBezTo>
                      <a:pt x="4534" y="142"/>
                      <a:pt x="4511" y="196"/>
                      <a:pt x="4507" y="250"/>
                    </a:cubicBezTo>
                    <a:cubicBezTo>
                      <a:pt x="4492" y="389"/>
                      <a:pt x="4417" y="1329"/>
                      <a:pt x="4971" y="1874"/>
                    </a:cubicBezTo>
                    <a:cubicBezTo>
                      <a:pt x="5375" y="2269"/>
                      <a:pt x="5973" y="2339"/>
                      <a:pt x="6318" y="2341"/>
                    </a:cubicBezTo>
                    <a:lnTo>
                      <a:pt x="6318" y="3018"/>
                    </a:lnTo>
                    <a:lnTo>
                      <a:pt x="2410" y="3018"/>
                    </a:lnTo>
                    <a:lnTo>
                      <a:pt x="2410" y="2332"/>
                    </a:lnTo>
                    <a:cubicBezTo>
                      <a:pt x="2759" y="2327"/>
                      <a:pt x="3357" y="2258"/>
                      <a:pt x="3759" y="1864"/>
                    </a:cubicBezTo>
                    <a:cubicBezTo>
                      <a:pt x="4310" y="1324"/>
                      <a:pt x="4242" y="394"/>
                      <a:pt x="4227" y="244"/>
                    </a:cubicBezTo>
                    <a:cubicBezTo>
                      <a:pt x="4222" y="188"/>
                      <a:pt x="4200" y="133"/>
                      <a:pt x="4159" y="88"/>
                    </a:cubicBezTo>
                    <a:cubicBezTo>
                      <a:pt x="4114" y="40"/>
                      <a:pt x="4054" y="11"/>
                      <a:pt x="3991" y="8"/>
                    </a:cubicBezTo>
                    <a:cubicBezTo>
                      <a:pt x="3963" y="6"/>
                      <a:pt x="3894" y="0"/>
                      <a:pt x="37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0"/>
              <p:cNvSpPr/>
              <p:nvPr/>
            </p:nvSpPr>
            <p:spPr>
              <a:xfrm>
                <a:off x="2695697" y="2312622"/>
                <a:ext cx="17019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08" extrusionOk="0">
                    <a:moveTo>
                      <a:pt x="298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8"/>
                      <a:pt x="131" y="507"/>
                      <a:pt x="297" y="507"/>
                    </a:cubicBezTo>
                    <a:lnTo>
                      <a:pt x="298" y="507"/>
                    </a:lnTo>
                    <a:cubicBezTo>
                      <a:pt x="408" y="507"/>
                      <a:pt x="508" y="440"/>
                      <a:pt x="543" y="335"/>
                    </a:cubicBezTo>
                    <a:cubicBezTo>
                      <a:pt x="597" y="161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0"/>
              <p:cNvSpPr/>
              <p:nvPr/>
            </p:nvSpPr>
            <p:spPr>
              <a:xfrm>
                <a:off x="2339039" y="2226643"/>
                <a:ext cx="374532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38" h="3525" extrusionOk="0">
                    <a:moveTo>
                      <a:pt x="5003" y="504"/>
                    </a:moveTo>
                    <a:lnTo>
                      <a:pt x="5003" y="504"/>
                    </a:lnTo>
                    <a:cubicBezTo>
                      <a:pt x="5265" y="513"/>
                      <a:pt x="5703" y="572"/>
                      <a:pt x="5979" y="842"/>
                    </a:cubicBezTo>
                    <a:cubicBezTo>
                      <a:pt x="6240" y="1096"/>
                      <a:pt x="6310" y="1531"/>
                      <a:pt x="6319" y="1817"/>
                    </a:cubicBezTo>
                    <a:cubicBezTo>
                      <a:pt x="6052" y="1814"/>
                      <a:pt x="5600" y="1765"/>
                      <a:pt x="5327" y="1498"/>
                    </a:cubicBezTo>
                    <a:cubicBezTo>
                      <a:pt x="5051" y="1228"/>
                      <a:pt x="5004" y="774"/>
                      <a:pt x="5003" y="504"/>
                    </a:cubicBezTo>
                    <a:close/>
                    <a:moveTo>
                      <a:pt x="9413" y="504"/>
                    </a:moveTo>
                    <a:lnTo>
                      <a:pt x="9413" y="504"/>
                    </a:lnTo>
                    <a:cubicBezTo>
                      <a:pt x="9675" y="513"/>
                      <a:pt x="10114" y="572"/>
                      <a:pt x="10389" y="842"/>
                    </a:cubicBezTo>
                    <a:cubicBezTo>
                      <a:pt x="10649" y="1096"/>
                      <a:pt x="10721" y="1531"/>
                      <a:pt x="10730" y="1817"/>
                    </a:cubicBezTo>
                    <a:cubicBezTo>
                      <a:pt x="10464" y="1814"/>
                      <a:pt x="10012" y="1765"/>
                      <a:pt x="9740" y="1498"/>
                    </a:cubicBezTo>
                    <a:cubicBezTo>
                      <a:pt x="9486" y="1251"/>
                      <a:pt x="9417" y="816"/>
                      <a:pt x="9413" y="504"/>
                    </a:cubicBezTo>
                    <a:close/>
                    <a:moveTo>
                      <a:pt x="592" y="504"/>
                    </a:moveTo>
                    <a:lnTo>
                      <a:pt x="592" y="504"/>
                    </a:lnTo>
                    <a:cubicBezTo>
                      <a:pt x="854" y="513"/>
                      <a:pt x="1293" y="572"/>
                      <a:pt x="1567" y="842"/>
                    </a:cubicBezTo>
                    <a:cubicBezTo>
                      <a:pt x="1828" y="1096"/>
                      <a:pt x="1899" y="1531"/>
                      <a:pt x="1909" y="1820"/>
                    </a:cubicBezTo>
                    <a:cubicBezTo>
                      <a:pt x="1642" y="1816"/>
                      <a:pt x="1193" y="1768"/>
                      <a:pt x="915" y="1498"/>
                    </a:cubicBezTo>
                    <a:cubicBezTo>
                      <a:pt x="641" y="1228"/>
                      <a:pt x="593" y="774"/>
                      <a:pt x="592" y="504"/>
                    </a:cubicBezTo>
                    <a:close/>
                    <a:moveTo>
                      <a:pt x="3736" y="504"/>
                    </a:moveTo>
                    <a:cubicBezTo>
                      <a:pt x="3733" y="774"/>
                      <a:pt x="3685" y="1228"/>
                      <a:pt x="3411" y="1498"/>
                    </a:cubicBezTo>
                    <a:cubicBezTo>
                      <a:pt x="3137" y="1768"/>
                      <a:pt x="2687" y="1816"/>
                      <a:pt x="2419" y="1820"/>
                    </a:cubicBezTo>
                    <a:cubicBezTo>
                      <a:pt x="2428" y="1530"/>
                      <a:pt x="2501" y="1096"/>
                      <a:pt x="2759" y="842"/>
                    </a:cubicBezTo>
                    <a:cubicBezTo>
                      <a:pt x="3035" y="572"/>
                      <a:pt x="3474" y="513"/>
                      <a:pt x="3736" y="504"/>
                    </a:cubicBezTo>
                    <a:close/>
                    <a:moveTo>
                      <a:pt x="8146" y="504"/>
                    </a:moveTo>
                    <a:cubicBezTo>
                      <a:pt x="8145" y="774"/>
                      <a:pt x="8095" y="1228"/>
                      <a:pt x="7822" y="1498"/>
                    </a:cubicBezTo>
                    <a:cubicBezTo>
                      <a:pt x="7547" y="1768"/>
                      <a:pt x="7097" y="1816"/>
                      <a:pt x="6829" y="1820"/>
                    </a:cubicBezTo>
                    <a:cubicBezTo>
                      <a:pt x="6839" y="1530"/>
                      <a:pt x="6910" y="1096"/>
                      <a:pt x="7170" y="842"/>
                    </a:cubicBezTo>
                    <a:cubicBezTo>
                      <a:pt x="7446" y="572"/>
                      <a:pt x="7884" y="513"/>
                      <a:pt x="8146" y="504"/>
                    </a:cubicBezTo>
                    <a:close/>
                    <a:moveTo>
                      <a:pt x="12559" y="504"/>
                    </a:moveTo>
                    <a:cubicBezTo>
                      <a:pt x="12558" y="774"/>
                      <a:pt x="12508" y="1228"/>
                      <a:pt x="12235" y="1498"/>
                    </a:cubicBezTo>
                    <a:cubicBezTo>
                      <a:pt x="11960" y="1768"/>
                      <a:pt x="11510" y="1816"/>
                      <a:pt x="11242" y="1820"/>
                    </a:cubicBezTo>
                    <a:cubicBezTo>
                      <a:pt x="11251" y="1530"/>
                      <a:pt x="11324" y="1096"/>
                      <a:pt x="11583" y="842"/>
                    </a:cubicBezTo>
                    <a:cubicBezTo>
                      <a:pt x="11858" y="572"/>
                      <a:pt x="12297" y="513"/>
                      <a:pt x="12559" y="504"/>
                    </a:cubicBezTo>
                    <a:close/>
                    <a:moveTo>
                      <a:pt x="3798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2" y="692"/>
                      <a:pt x="2158" y="806"/>
                    </a:cubicBezTo>
                    <a:cubicBezTo>
                      <a:pt x="2095" y="692"/>
                      <a:pt x="2016" y="582"/>
                      <a:pt x="1917" y="485"/>
                    </a:cubicBezTo>
                    <a:cubicBezTo>
                      <a:pt x="1483" y="60"/>
                      <a:pt x="843" y="0"/>
                      <a:pt x="517" y="0"/>
                    </a:cubicBezTo>
                    <a:cubicBezTo>
                      <a:pt x="423" y="0"/>
                      <a:pt x="355" y="5"/>
                      <a:pt x="326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8" y="131"/>
                      <a:pt x="95" y="185"/>
                      <a:pt x="91" y="240"/>
                    </a:cubicBezTo>
                    <a:cubicBezTo>
                      <a:pt x="76" y="378"/>
                      <a:pt x="1" y="1320"/>
                      <a:pt x="556" y="1864"/>
                    </a:cubicBezTo>
                    <a:cubicBezTo>
                      <a:pt x="959" y="2260"/>
                      <a:pt x="1557" y="2328"/>
                      <a:pt x="1905" y="2331"/>
                    </a:cubicBezTo>
                    <a:lnTo>
                      <a:pt x="1905" y="3018"/>
                    </a:lnTo>
                    <a:lnTo>
                      <a:pt x="337" y="3018"/>
                    </a:lnTo>
                    <a:cubicBezTo>
                      <a:pt x="209" y="3018"/>
                      <a:pt x="97" y="3108"/>
                      <a:pt x="79" y="3234"/>
                    </a:cubicBezTo>
                    <a:cubicBezTo>
                      <a:pt x="53" y="3390"/>
                      <a:pt x="173" y="3525"/>
                      <a:pt x="328" y="3525"/>
                    </a:cubicBezTo>
                    <a:lnTo>
                      <a:pt x="12042" y="3525"/>
                    </a:lnTo>
                    <a:cubicBezTo>
                      <a:pt x="12169" y="3525"/>
                      <a:pt x="12282" y="3435"/>
                      <a:pt x="12300" y="3309"/>
                    </a:cubicBezTo>
                    <a:cubicBezTo>
                      <a:pt x="12322" y="3151"/>
                      <a:pt x="12201" y="3019"/>
                      <a:pt x="12050" y="3019"/>
                    </a:cubicBezTo>
                    <a:lnTo>
                      <a:pt x="11239" y="3019"/>
                    </a:lnTo>
                    <a:lnTo>
                      <a:pt x="11239" y="2331"/>
                    </a:lnTo>
                    <a:cubicBezTo>
                      <a:pt x="11586" y="2327"/>
                      <a:pt x="12184" y="2258"/>
                      <a:pt x="12588" y="1865"/>
                    </a:cubicBezTo>
                    <a:cubicBezTo>
                      <a:pt x="13138" y="1326"/>
                      <a:pt x="13069" y="393"/>
                      <a:pt x="13054" y="243"/>
                    </a:cubicBezTo>
                    <a:cubicBezTo>
                      <a:pt x="13049" y="188"/>
                      <a:pt x="13027" y="134"/>
                      <a:pt x="12986" y="89"/>
                    </a:cubicBezTo>
                    <a:cubicBezTo>
                      <a:pt x="12941" y="40"/>
                      <a:pt x="12881" y="11"/>
                      <a:pt x="12820" y="8"/>
                    </a:cubicBezTo>
                    <a:cubicBezTo>
                      <a:pt x="12791" y="5"/>
                      <a:pt x="12722" y="0"/>
                      <a:pt x="12625" y="0"/>
                    </a:cubicBezTo>
                    <a:cubicBezTo>
                      <a:pt x="12298" y="0"/>
                      <a:pt x="11659" y="61"/>
                      <a:pt x="11227" y="485"/>
                    </a:cubicBezTo>
                    <a:cubicBezTo>
                      <a:pt x="11128" y="582"/>
                      <a:pt x="11048" y="692"/>
                      <a:pt x="10985" y="804"/>
                    </a:cubicBezTo>
                    <a:cubicBezTo>
                      <a:pt x="10921" y="690"/>
                      <a:pt x="10843" y="581"/>
                      <a:pt x="10744" y="485"/>
                    </a:cubicBezTo>
                    <a:cubicBezTo>
                      <a:pt x="10310" y="60"/>
                      <a:pt x="9669" y="1"/>
                      <a:pt x="9342" y="1"/>
                    </a:cubicBezTo>
                    <a:cubicBezTo>
                      <a:pt x="9249" y="1"/>
                      <a:pt x="9182" y="5"/>
                      <a:pt x="9152" y="8"/>
                    </a:cubicBezTo>
                    <a:cubicBezTo>
                      <a:pt x="9092" y="11"/>
                      <a:pt x="9035" y="35"/>
                      <a:pt x="8990" y="82"/>
                    </a:cubicBezTo>
                    <a:cubicBezTo>
                      <a:pt x="8945" y="127"/>
                      <a:pt x="8920" y="183"/>
                      <a:pt x="8917" y="242"/>
                    </a:cubicBezTo>
                    <a:cubicBezTo>
                      <a:pt x="8902" y="386"/>
                      <a:pt x="8828" y="1321"/>
                      <a:pt x="9381" y="1864"/>
                    </a:cubicBezTo>
                    <a:cubicBezTo>
                      <a:pt x="9785" y="2260"/>
                      <a:pt x="10381" y="2330"/>
                      <a:pt x="10730" y="2331"/>
                    </a:cubicBezTo>
                    <a:lnTo>
                      <a:pt x="10730" y="3018"/>
                    </a:lnTo>
                    <a:lnTo>
                      <a:pt x="6824" y="3018"/>
                    </a:lnTo>
                    <a:lnTo>
                      <a:pt x="6824" y="2331"/>
                    </a:lnTo>
                    <a:cubicBezTo>
                      <a:pt x="7172" y="2327"/>
                      <a:pt x="7770" y="2258"/>
                      <a:pt x="8173" y="1864"/>
                    </a:cubicBezTo>
                    <a:cubicBezTo>
                      <a:pt x="8723" y="1324"/>
                      <a:pt x="8654" y="393"/>
                      <a:pt x="8639" y="243"/>
                    </a:cubicBezTo>
                    <a:cubicBezTo>
                      <a:pt x="8635" y="188"/>
                      <a:pt x="8612" y="133"/>
                      <a:pt x="8572" y="88"/>
                    </a:cubicBezTo>
                    <a:cubicBezTo>
                      <a:pt x="8527" y="40"/>
                      <a:pt x="8467" y="11"/>
                      <a:pt x="8406" y="8"/>
                    </a:cubicBezTo>
                    <a:cubicBezTo>
                      <a:pt x="8377" y="5"/>
                      <a:pt x="8308" y="0"/>
                      <a:pt x="8210" y="0"/>
                    </a:cubicBezTo>
                    <a:cubicBezTo>
                      <a:pt x="7884" y="0"/>
                      <a:pt x="7244" y="61"/>
                      <a:pt x="6812" y="485"/>
                    </a:cubicBezTo>
                    <a:cubicBezTo>
                      <a:pt x="6713" y="582"/>
                      <a:pt x="6634" y="692"/>
                      <a:pt x="6571" y="806"/>
                    </a:cubicBezTo>
                    <a:cubicBezTo>
                      <a:pt x="6506" y="692"/>
                      <a:pt x="6428" y="582"/>
                      <a:pt x="6330" y="485"/>
                    </a:cubicBezTo>
                    <a:cubicBezTo>
                      <a:pt x="5896" y="60"/>
                      <a:pt x="5256" y="0"/>
                      <a:pt x="4930" y="0"/>
                    </a:cubicBezTo>
                    <a:cubicBezTo>
                      <a:pt x="4835" y="0"/>
                      <a:pt x="4767" y="5"/>
                      <a:pt x="4738" y="8"/>
                    </a:cubicBezTo>
                    <a:cubicBezTo>
                      <a:pt x="4676" y="11"/>
                      <a:pt x="4615" y="40"/>
                      <a:pt x="4570" y="88"/>
                    </a:cubicBezTo>
                    <a:cubicBezTo>
                      <a:pt x="4531" y="131"/>
                      <a:pt x="4508" y="185"/>
                      <a:pt x="4504" y="240"/>
                    </a:cubicBezTo>
                    <a:cubicBezTo>
                      <a:pt x="4489" y="378"/>
                      <a:pt x="4414" y="1320"/>
                      <a:pt x="4968" y="1864"/>
                    </a:cubicBezTo>
                    <a:cubicBezTo>
                      <a:pt x="5372" y="2260"/>
                      <a:pt x="5970" y="2328"/>
                      <a:pt x="6318" y="2331"/>
                    </a:cubicBezTo>
                    <a:lnTo>
                      <a:pt x="6318" y="3018"/>
                    </a:lnTo>
                    <a:lnTo>
                      <a:pt x="2411" y="3018"/>
                    </a:lnTo>
                    <a:lnTo>
                      <a:pt x="2411" y="2331"/>
                    </a:lnTo>
                    <a:cubicBezTo>
                      <a:pt x="2759" y="2327"/>
                      <a:pt x="3357" y="2258"/>
                      <a:pt x="3760" y="1864"/>
                    </a:cubicBezTo>
                    <a:cubicBezTo>
                      <a:pt x="4310" y="1324"/>
                      <a:pt x="4242" y="393"/>
                      <a:pt x="4227" y="243"/>
                    </a:cubicBezTo>
                    <a:cubicBezTo>
                      <a:pt x="4224" y="188"/>
                      <a:pt x="4201" y="133"/>
                      <a:pt x="4159" y="88"/>
                    </a:cubicBezTo>
                    <a:cubicBezTo>
                      <a:pt x="4114" y="40"/>
                      <a:pt x="4054" y="11"/>
                      <a:pt x="3993" y="8"/>
                    </a:cubicBezTo>
                    <a:cubicBezTo>
                      <a:pt x="3964" y="5"/>
                      <a:pt x="3895" y="0"/>
                      <a:pt x="3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40"/>
              <p:cNvSpPr/>
              <p:nvPr/>
            </p:nvSpPr>
            <p:spPr>
              <a:xfrm>
                <a:off x="2340123" y="2177468"/>
                <a:ext cx="17047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8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7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3" y="333"/>
                    </a:cubicBezTo>
                    <a:cubicBezTo>
                      <a:pt x="597" y="159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40"/>
              <p:cNvSpPr/>
              <p:nvPr/>
            </p:nvSpPr>
            <p:spPr>
              <a:xfrm>
                <a:off x="2338925" y="2091603"/>
                <a:ext cx="374646" cy="100232"/>
              </a:xfrm>
              <a:custGeom>
                <a:avLst/>
                <a:gdLst/>
                <a:ahLst/>
                <a:cxnLst/>
                <a:rect l="l" t="t" r="r" b="b"/>
                <a:pathLst>
                  <a:path w="13142" h="3516" extrusionOk="0">
                    <a:moveTo>
                      <a:pt x="5007" y="511"/>
                    </a:moveTo>
                    <a:lnTo>
                      <a:pt x="5007" y="511"/>
                    </a:lnTo>
                    <a:cubicBezTo>
                      <a:pt x="5269" y="520"/>
                      <a:pt x="5707" y="578"/>
                      <a:pt x="5983" y="848"/>
                    </a:cubicBezTo>
                    <a:cubicBezTo>
                      <a:pt x="6244" y="1103"/>
                      <a:pt x="6314" y="1537"/>
                      <a:pt x="6323" y="1824"/>
                    </a:cubicBezTo>
                    <a:cubicBezTo>
                      <a:pt x="6056" y="1822"/>
                      <a:pt x="5604" y="1773"/>
                      <a:pt x="5331" y="1503"/>
                    </a:cubicBezTo>
                    <a:cubicBezTo>
                      <a:pt x="5055" y="1233"/>
                      <a:pt x="5008" y="780"/>
                      <a:pt x="5007" y="511"/>
                    </a:cubicBezTo>
                    <a:close/>
                    <a:moveTo>
                      <a:pt x="9417" y="511"/>
                    </a:moveTo>
                    <a:cubicBezTo>
                      <a:pt x="9679" y="520"/>
                      <a:pt x="10118" y="578"/>
                      <a:pt x="10393" y="848"/>
                    </a:cubicBezTo>
                    <a:cubicBezTo>
                      <a:pt x="10653" y="1103"/>
                      <a:pt x="10725" y="1537"/>
                      <a:pt x="10734" y="1824"/>
                    </a:cubicBezTo>
                    <a:cubicBezTo>
                      <a:pt x="10468" y="1822"/>
                      <a:pt x="10016" y="1773"/>
                      <a:pt x="9744" y="1503"/>
                    </a:cubicBezTo>
                    <a:cubicBezTo>
                      <a:pt x="9490" y="1256"/>
                      <a:pt x="9421" y="821"/>
                      <a:pt x="9417" y="511"/>
                    </a:cubicBezTo>
                    <a:close/>
                    <a:moveTo>
                      <a:pt x="596" y="511"/>
                    </a:moveTo>
                    <a:lnTo>
                      <a:pt x="596" y="511"/>
                    </a:lnTo>
                    <a:cubicBezTo>
                      <a:pt x="858" y="520"/>
                      <a:pt x="1297" y="578"/>
                      <a:pt x="1571" y="848"/>
                    </a:cubicBezTo>
                    <a:cubicBezTo>
                      <a:pt x="1832" y="1103"/>
                      <a:pt x="1904" y="1537"/>
                      <a:pt x="1913" y="1825"/>
                    </a:cubicBezTo>
                    <a:cubicBezTo>
                      <a:pt x="1646" y="1824"/>
                      <a:pt x="1195" y="1776"/>
                      <a:pt x="919" y="1503"/>
                    </a:cubicBezTo>
                    <a:cubicBezTo>
                      <a:pt x="645" y="1233"/>
                      <a:pt x="597" y="780"/>
                      <a:pt x="596" y="511"/>
                    </a:cubicBezTo>
                    <a:close/>
                    <a:moveTo>
                      <a:pt x="3740" y="511"/>
                    </a:moveTo>
                    <a:cubicBezTo>
                      <a:pt x="3737" y="780"/>
                      <a:pt x="3689" y="1233"/>
                      <a:pt x="3415" y="1503"/>
                    </a:cubicBezTo>
                    <a:cubicBezTo>
                      <a:pt x="3141" y="1773"/>
                      <a:pt x="2691" y="1822"/>
                      <a:pt x="2423" y="1825"/>
                    </a:cubicBezTo>
                    <a:cubicBezTo>
                      <a:pt x="2432" y="1537"/>
                      <a:pt x="2505" y="1103"/>
                      <a:pt x="2763" y="848"/>
                    </a:cubicBezTo>
                    <a:cubicBezTo>
                      <a:pt x="3039" y="578"/>
                      <a:pt x="3478" y="520"/>
                      <a:pt x="3740" y="511"/>
                    </a:cubicBezTo>
                    <a:close/>
                    <a:moveTo>
                      <a:pt x="8150" y="511"/>
                    </a:moveTo>
                    <a:cubicBezTo>
                      <a:pt x="8149" y="780"/>
                      <a:pt x="8099" y="1233"/>
                      <a:pt x="7826" y="1503"/>
                    </a:cubicBezTo>
                    <a:cubicBezTo>
                      <a:pt x="7551" y="1773"/>
                      <a:pt x="7101" y="1822"/>
                      <a:pt x="6833" y="1825"/>
                    </a:cubicBezTo>
                    <a:cubicBezTo>
                      <a:pt x="6843" y="1537"/>
                      <a:pt x="6914" y="1103"/>
                      <a:pt x="7174" y="848"/>
                    </a:cubicBezTo>
                    <a:cubicBezTo>
                      <a:pt x="7450" y="578"/>
                      <a:pt x="7888" y="520"/>
                      <a:pt x="8150" y="511"/>
                    </a:cubicBezTo>
                    <a:close/>
                    <a:moveTo>
                      <a:pt x="12563" y="511"/>
                    </a:moveTo>
                    <a:cubicBezTo>
                      <a:pt x="12562" y="780"/>
                      <a:pt x="12512" y="1233"/>
                      <a:pt x="12239" y="1503"/>
                    </a:cubicBezTo>
                    <a:cubicBezTo>
                      <a:pt x="11964" y="1773"/>
                      <a:pt x="11514" y="1822"/>
                      <a:pt x="11246" y="1825"/>
                    </a:cubicBezTo>
                    <a:cubicBezTo>
                      <a:pt x="11255" y="1537"/>
                      <a:pt x="11328" y="1103"/>
                      <a:pt x="11587" y="848"/>
                    </a:cubicBezTo>
                    <a:cubicBezTo>
                      <a:pt x="11862" y="578"/>
                      <a:pt x="12301" y="520"/>
                      <a:pt x="12563" y="511"/>
                    </a:cubicBezTo>
                    <a:close/>
                    <a:moveTo>
                      <a:pt x="12628" y="1"/>
                    </a:moveTo>
                    <a:cubicBezTo>
                      <a:pt x="12302" y="1"/>
                      <a:pt x="11663" y="61"/>
                      <a:pt x="11229" y="487"/>
                    </a:cubicBezTo>
                    <a:cubicBezTo>
                      <a:pt x="11130" y="584"/>
                      <a:pt x="11051" y="692"/>
                      <a:pt x="10988" y="804"/>
                    </a:cubicBezTo>
                    <a:cubicBezTo>
                      <a:pt x="10923" y="690"/>
                      <a:pt x="10845" y="581"/>
                      <a:pt x="10745" y="487"/>
                    </a:cubicBezTo>
                    <a:cubicBezTo>
                      <a:pt x="10311" y="61"/>
                      <a:pt x="9668" y="1"/>
                      <a:pt x="9343" y="1"/>
                    </a:cubicBezTo>
                    <a:cubicBezTo>
                      <a:pt x="9252" y="1"/>
                      <a:pt x="9185" y="6"/>
                      <a:pt x="9156" y="8"/>
                    </a:cubicBezTo>
                    <a:cubicBezTo>
                      <a:pt x="9101" y="11"/>
                      <a:pt x="9044" y="34"/>
                      <a:pt x="9002" y="76"/>
                    </a:cubicBezTo>
                    <a:cubicBezTo>
                      <a:pt x="8952" y="121"/>
                      <a:pt x="8924" y="181"/>
                      <a:pt x="8921" y="244"/>
                    </a:cubicBezTo>
                    <a:cubicBezTo>
                      <a:pt x="8906" y="386"/>
                      <a:pt x="8832" y="1323"/>
                      <a:pt x="9385" y="1867"/>
                    </a:cubicBezTo>
                    <a:cubicBezTo>
                      <a:pt x="9789" y="2263"/>
                      <a:pt x="10385" y="2332"/>
                      <a:pt x="10730" y="2333"/>
                    </a:cubicBezTo>
                    <a:lnTo>
                      <a:pt x="10730" y="3036"/>
                    </a:lnTo>
                    <a:lnTo>
                      <a:pt x="6824" y="3036"/>
                    </a:lnTo>
                    <a:lnTo>
                      <a:pt x="6824" y="2348"/>
                    </a:lnTo>
                    <a:cubicBezTo>
                      <a:pt x="7173" y="2345"/>
                      <a:pt x="7770" y="2275"/>
                      <a:pt x="8173" y="1882"/>
                    </a:cubicBezTo>
                    <a:cubicBezTo>
                      <a:pt x="8724" y="1343"/>
                      <a:pt x="8654" y="412"/>
                      <a:pt x="8637" y="262"/>
                    </a:cubicBezTo>
                    <a:cubicBezTo>
                      <a:pt x="8634" y="202"/>
                      <a:pt x="8609" y="143"/>
                      <a:pt x="8564" y="98"/>
                    </a:cubicBezTo>
                    <a:cubicBezTo>
                      <a:pt x="8519" y="53"/>
                      <a:pt x="8462" y="29"/>
                      <a:pt x="8404" y="25"/>
                    </a:cubicBezTo>
                    <a:cubicBezTo>
                      <a:pt x="8375" y="23"/>
                      <a:pt x="8309" y="18"/>
                      <a:pt x="8216" y="18"/>
                    </a:cubicBezTo>
                    <a:cubicBezTo>
                      <a:pt x="7891" y="18"/>
                      <a:pt x="7246" y="76"/>
                      <a:pt x="6810" y="503"/>
                    </a:cubicBezTo>
                    <a:cubicBezTo>
                      <a:pt x="6711" y="601"/>
                      <a:pt x="6633" y="708"/>
                      <a:pt x="6569" y="824"/>
                    </a:cubicBezTo>
                    <a:cubicBezTo>
                      <a:pt x="6506" y="708"/>
                      <a:pt x="6426" y="601"/>
                      <a:pt x="6328" y="503"/>
                    </a:cubicBezTo>
                    <a:cubicBezTo>
                      <a:pt x="5892" y="76"/>
                      <a:pt x="5247" y="18"/>
                      <a:pt x="4923" y="18"/>
                    </a:cubicBezTo>
                    <a:cubicBezTo>
                      <a:pt x="4833" y="18"/>
                      <a:pt x="4768" y="23"/>
                      <a:pt x="4739" y="25"/>
                    </a:cubicBezTo>
                    <a:cubicBezTo>
                      <a:pt x="4679" y="29"/>
                      <a:pt x="4620" y="53"/>
                      <a:pt x="4575" y="98"/>
                    </a:cubicBezTo>
                    <a:cubicBezTo>
                      <a:pt x="4530" y="143"/>
                      <a:pt x="4506" y="202"/>
                      <a:pt x="4502" y="259"/>
                    </a:cubicBezTo>
                    <a:cubicBezTo>
                      <a:pt x="4487" y="401"/>
                      <a:pt x="4415" y="1338"/>
                      <a:pt x="4966" y="1882"/>
                    </a:cubicBezTo>
                    <a:cubicBezTo>
                      <a:pt x="5370" y="2278"/>
                      <a:pt x="5968" y="2347"/>
                      <a:pt x="6316" y="2348"/>
                    </a:cubicBezTo>
                    <a:lnTo>
                      <a:pt x="6316" y="3036"/>
                    </a:lnTo>
                    <a:lnTo>
                      <a:pt x="2409" y="3036"/>
                    </a:lnTo>
                    <a:lnTo>
                      <a:pt x="2409" y="2348"/>
                    </a:lnTo>
                    <a:cubicBezTo>
                      <a:pt x="2759" y="2345"/>
                      <a:pt x="3355" y="2275"/>
                      <a:pt x="3758" y="1882"/>
                    </a:cubicBezTo>
                    <a:cubicBezTo>
                      <a:pt x="4310" y="1343"/>
                      <a:pt x="4240" y="412"/>
                      <a:pt x="4223" y="262"/>
                    </a:cubicBezTo>
                    <a:cubicBezTo>
                      <a:pt x="4220" y="202"/>
                      <a:pt x="4195" y="143"/>
                      <a:pt x="4150" y="98"/>
                    </a:cubicBezTo>
                    <a:cubicBezTo>
                      <a:pt x="4105" y="53"/>
                      <a:pt x="4048" y="29"/>
                      <a:pt x="3989" y="25"/>
                    </a:cubicBezTo>
                    <a:cubicBezTo>
                      <a:pt x="3961" y="23"/>
                      <a:pt x="3894" y="18"/>
                      <a:pt x="3801" y="18"/>
                    </a:cubicBezTo>
                    <a:cubicBezTo>
                      <a:pt x="3477" y="18"/>
                      <a:pt x="2832" y="76"/>
                      <a:pt x="2396" y="503"/>
                    </a:cubicBezTo>
                    <a:cubicBezTo>
                      <a:pt x="2297" y="601"/>
                      <a:pt x="2219" y="708"/>
                      <a:pt x="2154" y="824"/>
                    </a:cubicBezTo>
                    <a:cubicBezTo>
                      <a:pt x="2092" y="708"/>
                      <a:pt x="2012" y="601"/>
                      <a:pt x="1913" y="503"/>
                    </a:cubicBezTo>
                    <a:cubicBezTo>
                      <a:pt x="1478" y="76"/>
                      <a:pt x="833" y="18"/>
                      <a:pt x="509" y="18"/>
                    </a:cubicBezTo>
                    <a:cubicBezTo>
                      <a:pt x="419" y="18"/>
                      <a:pt x="353" y="23"/>
                      <a:pt x="324" y="25"/>
                    </a:cubicBezTo>
                    <a:cubicBezTo>
                      <a:pt x="264" y="29"/>
                      <a:pt x="206" y="53"/>
                      <a:pt x="161" y="98"/>
                    </a:cubicBezTo>
                    <a:cubicBezTo>
                      <a:pt x="116" y="143"/>
                      <a:pt x="92" y="202"/>
                      <a:pt x="87" y="259"/>
                    </a:cubicBezTo>
                    <a:cubicBezTo>
                      <a:pt x="72" y="401"/>
                      <a:pt x="0" y="1338"/>
                      <a:pt x="552" y="1882"/>
                    </a:cubicBezTo>
                    <a:cubicBezTo>
                      <a:pt x="960" y="2278"/>
                      <a:pt x="1559" y="2347"/>
                      <a:pt x="1907" y="2348"/>
                    </a:cubicBezTo>
                    <a:lnTo>
                      <a:pt x="1907" y="3009"/>
                    </a:lnTo>
                    <a:lnTo>
                      <a:pt x="1099" y="3009"/>
                    </a:lnTo>
                    <a:cubicBezTo>
                      <a:pt x="972" y="3009"/>
                      <a:pt x="859" y="3099"/>
                      <a:pt x="841" y="3225"/>
                    </a:cubicBezTo>
                    <a:cubicBezTo>
                      <a:pt x="819" y="3383"/>
                      <a:pt x="940" y="3516"/>
                      <a:pt x="1092" y="3516"/>
                    </a:cubicBezTo>
                    <a:lnTo>
                      <a:pt x="12801" y="3516"/>
                    </a:lnTo>
                    <a:cubicBezTo>
                      <a:pt x="12929" y="3516"/>
                      <a:pt x="13041" y="3426"/>
                      <a:pt x="13059" y="3300"/>
                    </a:cubicBezTo>
                    <a:cubicBezTo>
                      <a:pt x="13082" y="3143"/>
                      <a:pt x="12960" y="3009"/>
                      <a:pt x="12809" y="3009"/>
                    </a:cubicBezTo>
                    <a:lnTo>
                      <a:pt x="11238" y="3009"/>
                    </a:lnTo>
                    <a:lnTo>
                      <a:pt x="11238" y="2332"/>
                    </a:lnTo>
                    <a:cubicBezTo>
                      <a:pt x="11590" y="2327"/>
                      <a:pt x="12190" y="2258"/>
                      <a:pt x="12592" y="1866"/>
                    </a:cubicBezTo>
                    <a:cubicBezTo>
                      <a:pt x="13142" y="1326"/>
                      <a:pt x="13073" y="394"/>
                      <a:pt x="13056" y="244"/>
                    </a:cubicBezTo>
                    <a:cubicBezTo>
                      <a:pt x="13052" y="184"/>
                      <a:pt x="13028" y="127"/>
                      <a:pt x="12983" y="82"/>
                    </a:cubicBezTo>
                    <a:cubicBezTo>
                      <a:pt x="12938" y="37"/>
                      <a:pt x="12879" y="11"/>
                      <a:pt x="12821" y="8"/>
                    </a:cubicBezTo>
                    <a:cubicBezTo>
                      <a:pt x="12792" y="6"/>
                      <a:pt x="12724" y="1"/>
                      <a:pt x="126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5" name="Google Shape;5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5725" y="4153762"/>
            <a:ext cx="876885" cy="10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166" y="379551"/>
            <a:ext cx="2455199" cy="591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2"/>
          <p:cNvSpPr txBox="1">
            <a:spLocks noGrp="1"/>
          </p:cNvSpPr>
          <p:nvPr>
            <p:ph type="title"/>
          </p:nvPr>
        </p:nvSpPr>
        <p:spPr>
          <a:xfrm>
            <a:off x="715100" y="3330025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</a:t>
            </a:r>
            <a:r>
              <a:rPr lang="el-GR" dirty="0" smtClean="0"/>
              <a:t>75</a:t>
            </a:r>
            <a:r>
              <a:rPr lang="en" dirty="0" smtClean="0"/>
              <a:t>%</a:t>
            </a:r>
            <a:endParaRPr dirty="0"/>
          </a:p>
        </p:txBody>
      </p:sp>
      <p:sp>
        <p:nvSpPr>
          <p:cNvPr id="590" name="Google Shape;590;p42"/>
          <p:cNvSpPr txBox="1">
            <a:spLocks noGrp="1"/>
          </p:cNvSpPr>
          <p:nvPr>
            <p:ph type="subTitle" idx="1"/>
          </p:nvPr>
        </p:nvSpPr>
        <p:spPr>
          <a:xfrm>
            <a:off x="715100" y="395985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Το 75% των ατόμων με αναπηρία δηλώνουν ότι επιστρέφουν ξανά σε έναν προορισμό που τους παρείχε προσβάσιμη εμπειρία</a:t>
            </a:r>
            <a:endParaRPr dirty="0"/>
          </a:p>
        </p:txBody>
      </p:sp>
      <p:sp>
        <p:nvSpPr>
          <p:cNvPr id="591" name="Google Shape;591;p42"/>
          <p:cNvSpPr txBox="1">
            <a:spLocks noGrp="1"/>
          </p:cNvSpPr>
          <p:nvPr>
            <p:ph type="title" idx="2"/>
          </p:nvPr>
        </p:nvSpPr>
        <p:spPr>
          <a:xfrm>
            <a:off x="715100" y="2046811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dirty="0" smtClean="0"/>
              <a:t>&gt;60% </a:t>
            </a:r>
            <a:endParaRPr dirty="0"/>
          </a:p>
        </p:txBody>
      </p:sp>
      <p:sp>
        <p:nvSpPr>
          <p:cNvPr id="592" name="Google Shape;592;p42"/>
          <p:cNvSpPr txBox="1">
            <a:spLocks noGrp="1"/>
          </p:cNvSpPr>
          <p:nvPr>
            <p:ph type="subTitle" idx="3"/>
          </p:nvPr>
        </p:nvSpPr>
        <p:spPr>
          <a:xfrm>
            <a:off x="715100" y="256991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Πάνω από το 60% των ταξιδιών αγροτουρισμού στην Ευρώπη γίνονται από οικογένειες</a:t>
            </a:r>
            <a:endParaRPr dirty="0"/>
          </a:p>
        </p:txBody>
      </p:sp>
      <p:sp>
        <p:nvSpPr>
          <p:cNvPr id="593" name="Google Shape;593;p42"/>
          <p:cNvSpPr txBox="1">
            <a:spLocks noGrp="1"/>
          </p:cNvSpPr>
          <p:nvPr>
            <p:ph type="title" idx="4"/>
          </p:nvPr>
        </p:nvSpPr>
        <p:spPr>
          <a:xfrm>
            <a:off x="715100" y="763597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</a:t>
            </a:r>
            <a:r>
              <a:rPr lang="el-GR" dirty="0" smtClean="0"/>
              <a:t>8</a:t>
            </a:r>
            <a:r>
              <a:rPr lang="en" dirty="0" smtClean="0"/>
              <a:t>5%</a:t>
            </a:r>
            <a:endParaRPr dirty="0"/>
          </a:p>
        </p:txBody>
      </p:sp>
      <p:sp>
        <p:nvSpPr>
          <p:cNvPr id="594" name="Google Shape;594;p42"/>
          <p:cNvSpPr txBox="1">
            <a:spLocks noGrp="1"/>
          </p:cNvSpPr>
          <p:nvPr>
            <p:ph type="subTitle" idx="5"/>
          </p:nvPr>
        </p:nvSpPr>
        <p:spPr>
          <a:xfrm>
            <a:off x="715100" y="1304154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Το 85% των επισκεπτών δηλώνουν ότι η επαφή με τη φύση μειώνει το στρες και βελτιώνει την ψυχική τους υγεία</a:t>
            </a:r>
            <a:endParaRPr dirty="0"/>
          </a:p>
        </p:txBody>
      </p:sp>
      <p:pic>
        <p:nvPicPr>
          <p:cNvPr id="595" name="Google Shape;595;p4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00" y="1343278"/>
            <a:ext cx="4068600" cy="229964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9592">
            <a:off x="3732251" y="2166825"/>
            <a:ext cx="2030101" cy="33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03075" y="2958009"/>
            <a:ext cx="1608565" cy="2693431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2"/>
          <p:cNvSpPr/>
          <p:nvPr/>
        </p:nvSpPr>
        <p:spPr>
          <a:xfrm>
            <a:off x="7897473" y="7398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269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9"/>
          <p:cNvSpPr txBox="1">
            <a:spLocks noGrp="1"/>
          </p:cNvSpPr>
          <p:nvPr>
            <p:ph type="subTitle" idx="1"/>
          </p:nvPr>
        </p:nvSpPr>
        <p:spPr>
          <a:xfrm>
            <a:off x="5523225" y="3636950"/>
            <a:ext cx="25932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Καθολικός Σχεδιασμός μετατρέπει τον αγροτουρισμό σε μια εμπειρία προσβάσιμη, βιωματική και απολαυστική για όλους.</a:t>
            </a:r>
          </a:p>
        </p:txBody>
      </p:sp>
      <p:sp>
        <p:nvSpPr>
          <p:cNvPr id="772" name="Google Shape;772;p49"/>
          <p:cNvSpPr txBox="1">
            <a:spLocks noGrp="1"/>
          </p:cNvSpPr>
          <p:nvPr>
            <p:ph type="title"/>
          </p:nvPr>
        </p:nvSpPr>
        <p:spPr>
          <a:xfrm>
            <a:off x="5523225" y="3174250"/>
            <a:ext cx="2593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2800" dirty="0"/>
              <a:t>Βασικό μήνυμα</a:t>
            </a:r>
            <a:endParaRPr sz="2800" dirty="0"/>
          </a:p>
        </p:txBody>
      </p:sp>
      <p:pic>
        <p:nvPicPr>
          <p:cNvPr id="777" name="Google Shape;77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4531" y="3189225"/>
            <a:ext cx="1908137" cy="283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7960324" y="3273148"/>
            <a:ext cx="1290321" cy="1919486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49"/>
          <p:cNvSpPr/>
          <p:nvPr/>
        </p:nvSpPr>
        <p:spPr>
          <a:xfrm rot="5400000">
            <a:off x="6136032" y="-1514776"/>
            <a:ext cx="1498366" cy="4517568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374" y="2988729"/>
            <a:ext cx="3078747" cy="17679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13" y="535000"/>
            <a:ext cx="2420322" cy="23044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090" y="547193"/>
            <a:ext cx="2316681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0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20825" y="3759600"/>
            <a:ext cx="2958919" cy="71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488" y="521554"/>
            <a:ext cx="3394926" cy="8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 txBox="1">
            <a:spLocks noGrp="1"/>
          </p:cNvSpPr>
          <p:nvPr>
            <p:ph type="title"/>
          </p:nvPr>
        </p:nvSpPr>
        <p:spPr>
          <a:xfrm>
            <a:off x="3365378" y="1679605"/>
            <a:ext cx="4419600" cy="10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4000" dirty="0"/>
              <a:t>Περιπατητικές ξεναγήσεις </a:t>
            </a:r>
            <a:endParaRPr sz="4000" dirty="0"/>
          </a:p>
        </p:txBody>
      </p:sp>
      <p:sp>
        <p:nvSpPr>
          <p:cNvPr id="285" name="Google Shape;285;p37"/>
          <p:cNvSpPr txBox="1">
            <a:spLocks noGrp="1"/>
          </p:cNvSpPr>
          <p:nvPr>
            <p:ph type="title" idx="2"/>
          </p:nvPr>
        </p:nvSpPr>
        <p:spPr>
          <a:xfrm>
            <a:off x="2179677" y="1524296"/>
            <a:ext cx="10992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en-US" dirty="0"/>
              <a:t>5</a:t>
            </a:r>
            <a:endParaRPr dirty="0"/>
          </a:p>
        </p:txBody>
      </p:sp>
      <p:pic>
        <p:nvPicPr>
          <p:cNvPr id="286" name="Google Shape;28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1079" flipH="1">
            <a:off x="155138" y="3182037"/>
            <a:ext cx="2156824" cy="1136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993431"/>
            <a:ext cx="9144000" cy="104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/>
          <p:nvPr/>
        </p:nvSpPr>
        <p:spPr>
          <a:xfrm>
            <a:off x="7745073" y="8160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7"/>
          <p:cNvSpPr/>
          <p:nvPr/>
        </p:nvSpPr>
        <p:spPr>
          <a:xfrm rot="2026369">
            <a:off x="7554510" y="3250056"/>
            <a:ext cx="1067304" cy="2476820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7"/>
          <p:cNvSpPr/>
          <p:nvPr/>
        </p:nvSpPr>
        <p:spPr>
          <a:xfrm rot="-1571207">
            <a:off x="5798542" y="3067279"/>
            <a:ext cx="1067309" cy="2476818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65630">
            <a:off x="6096513" y="2296787"/>
            <a:ext cx="2602346" cy="353972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/>
          <p:nvPr/>
        </p:nvSpPr>
        <p:spPr>
          <a:xfrm rot="-2051766">
            <a:off x="5580704" y="3464444"/>
            <a:ext cx="1067306" cy="2476831"/>
          </a:xfrm>
          <a:custGeom>
            <a:avLst/>
            <a:gdLst/>
            <a:ahLst/>
            <a:cxnLst/>
            <a:rect l="l" t="t" r="r" b="b"/>
            <a:pathLst>
              <a:path w="4267" h="9902" extrusionOk="0">
                <a:moveTo>
                  <a:pt x="4244" y="9799"/>
                </a:moveTo>
                <a:cubicBezTo>
                  <a:pt x="4017" y="9623"/>
                  <a:pt x="3808" y="9439"/>
                  <a:pt x="3614" y="9246"/>
                </a:cubicBezTo>
                <a:cubicBezTo>
                  <a:pt x="3733" y="9122"/>
                  <a:pt x="4203" y="8547"/>
                  <a:pt x="3577" y="7829"/>
                </a:cubicBezTo>
                <a:cubicBezTo>
                  <a:pt x="3569" y="7552"/>
                  <a:pt x="3499" y="7280"/>
                  <a:pt x="3383" y="7047"/>
                </a:cubicBezTo>
                <a:cubicBezTo>
                  <a:pt x="3377" y="7041"/>
                  <a:pt x="3362" y="7047"/>
                  <a:pt x="3367" y="7057"/>
                </a:cubicBezTo>
                <a:cubicBezTo>
                  <a:pt x="3459" y="7262"/>
                  <a:pt x="3512" y="7475"/>
                  <a:pt x="3528" y="7706"/>
                </a:cubicBezTo>
                <a:cubicBezTo>
                  <a:pt x="3530" y="7728"/>
                  <a:pt x="3530" y="7751"/>
                  <a:pt x="3530" y="7773"/>
                </a:cubicBezTo>
                <a:cubicBezTo>
                  <a:pt x="3506" y="7749"/>
                  <a:pt x="3479" y="7720"/>
                  <a:pt x="3450" y="7696"/>
                </a:cubicBezTo>
                <a:cubicBezTo>
                  <a:pt x="3448" y="7692"/>
                  <a:pt x="3444" y="7690"/>
                  <a:pt x="3440" y="7687"/>
                </a:cubicBezTo>
                <a:cubicBezTo>
                  <a:pt x="3409" y="7389"/>
                  <a:pt x="3307" y="7098"/>
                  <a:pt x="3150" y="6867"/>
                </a:cubicBezTo>
                <a:cubicBezTo>
                  <a:pt x="3141" y="6857"/>
                  <a:pt x="3127" y="6867"/>
                  <a:pt x="3131" y="6877"/>
                </a:cubicBezTo>
                <a:cubicBezTo>
                  <a:pt x="3244" y="7065"/>
                  <a:pt x="3324" y="7272"/>
                  <a:pt x="3367" y="7495"/>
                </a:cubicBezTo>
                <a:cubicBezTo>
                  <a:pt x="3379" y="7559"/>
                  <a:pt x="3385" y="7626"/>
                  <a:pt x="3389" y="7692"/>
                </a:cubicBezTo>
                <a:cubicBezTo>
                  <a:pt x="3387" y="7696"/>
                  <a:pt x="3385" y="7698"/>
                  <a:pt x="3383" y="7698"/>
                </a:cubicBezTo>
                <a:cubicBezTo>
                  <a:pt x="3377" y="7700"/>
                  <a:pt x="3375" y="7710"/>
                  <a:pt x="3373" y="7714"/>
                </a:cubicBezTo>
                <a:cubicBezTo>
                  <a:pt x="3364" y="7737"/>
                  <a:pt x="3354" y="7759"/>
                  <a:pt x="3346" y="7780"/>
                </a:cubicBezTo>
                <a:cubicBezTo>
                  <a:pt x="3338" y="7559"/>
                  <a:pt x="3254" y="7299"/>
                  <a:pt x="3027" y="6998"/>
                </a:cubicBezTo>
                <a:lnTo>
                  <a:pt x="3027" y="6998"/>
                </a:lnTo>
                <a:cubicBezTo>
                  <a:pt x="3051" y="6738"/>
                  <a:pt x="3029" y="6476"/>
                  <a:pt x="2955" y="6241"/>
                </a:cubicBezTo>
                <a:cubicBezTo>
                  <a:pt x="2953" y="6231"/>
                  <a:pt x="2935" y="6237"/>
                  <a:pt x="2937" y="6247"/>
                </a:cubicBezTo>
                <a:cubicBezTo>
                  <a:pt x="2994" y="6466"/>
                  <a:pt x="3011" y="6687"/>
                  <a:pt x="2990" y="6920"/>
                </a:cubicBezTo>
                <a:lnTo>
                  <a:pt x="2982" y="6982"/>
                </a:lnTo>
                <a:cubicBezTo>
                  <a:pt x="2976" y="6982"/>
                  <a:pt x="2966" y="6986"/>
                  <a:pt x="2959" y="6994"/>
                </a:cubicBezTo>
                <a:cubicBezTo>
                  <a:pt x="2951" y="6998"/>
                  <a:pt x="2947" y="7006"/>
                  <a:pt x="2945" y="7012"/>
                </a:cubicBezTo>
                <a:cubicBezTo>
                  <a:pt x="2943" y="7014"/>
                  <a:pt x="2943" y="7016"/>
                  <a:pt x="2939" y="7023"/>
                </a:cubicBezTo>
                <a:cubicBezTo>
                  <a:pt x="2996" y="6720"/>
                  <a:pt x="2943" y="6347"/>
                  <a:pt x="2620" y="5942"/>
                </a:cubicBezTo>
                <a:cubicBezTo>
                  <a:pt x="2599" y="5713"/>
                  <a:pt x="2538" y="5490"/>
                  <a:pt x="2444" y="5296"/>
                </a:cubicBezTo>
                <a:cubicBezTo>
                  <a:pt x="2436" y="5286"/>
                  <a:pt x="2417" y="5292"/>
                  <a:pt x="2423" y="5304"/>
                </a:cubicBezTo>
                <a:cubicBezTo>
                  <a:pt x="2505" y="5498"/>
                  <a:pt x="2556" y="5701"/>
                  <a:pt x="2573" y="5916"/>
                </a:cubicBezTo>
                <a:cubicBezTo>
                  <a:pt x="2560" y="5916"/>
                  <a:pt x="2548" y="5922"/>
                  <a:pt x="2536" y="5932"/>
                </a:cubicBezTo>
                <a:cubicBezTo>
                  <a:pt x="2528" y="5940"/>
                  <a:pt x="2522" y="5948"/>
                  <a:pt x="2519" y="5957"/>
                </a:cubicBezTo>
                <a:cubicBezTo>
                  <a:pt x="2517" y="5961"/>
                  <a:pt x="2515" y="5967"/>
                  <a:pt x="2511" y="5969"/>
                </a:cubicBezTo>
                <a:cubicBezTo>
                  <a:pt x="2497" y="5717"/>
                  <a:pt x="2436" y="5472"/>
                  <a:pt x="2333" y="5263"/>
                </a:cubicBezTo>
                <a:cubicBezTo>
                  <a:pt x="2325" y="5255"/>
                  <a:pt x="2307" y="5261"/>
                  <a:pt x="2313" y="5271"/>
                </a:cubicBezTo>
                <a:cubicBezTo>
                  <a:pt x="2399" y="5478"/>
                  <a:pt x="2454" y="5691"/>
                  <a:pt x="2466" y="5920"/>
                </a:cubicBezTo>
                <a:cubicBezTo>
                  <a:pt x="2468" y="5969"/>
                  <a:pt x="2468" y="6018"/>
                  <a:pt x="2466" y="6065"/>
                </a:cubicBezTo>
                <a:cubicBezTo>
                  <a:pt x="2458" y="6083"/>
                  <a:pt x="2448" y="6102"/>
                  <a:pt x="2440" y="6120"/>
                </a:cubicBezTo>
                <a:cubicBezTo>
                  <a:pt x="2405" y="5950"/>
                  <a:pt x="2333" y="5766"/>
                  <a:pt x="2209" y="5564"/>
                </a:cubicBezTo>
                <a:cubicBezTo>
                  <a:pt x="2202" y="5554"/>
                  <a:pt x="2192" y="5547"/>
                  <a:pt x="2184" y="5543"/>
                </a:cubicBezTo>
                <a:cubicBezTo>
                  <a:pt x="2239" y="5296"/>
                  <a:pt x="2211" y="5030"/>
                  <a:pt x="2090" y="4823"/>
                </a:cubicBezTo>
                <a:cubicBezTo>
                  <a:pt x="2080" y="4813"/>
                  <a:pt x="2065" y="4825"/>
                  <a:pt x="2073" y="4835"/>
                </a:cubicBezTo>
                <a:cubicBezTo>
                  <a:pt x="2168" y="5015"/>
                  <a:pt x="2168" y="5200"/>
                  <a:pt x="2153" y="5390"/>
                </a:cubicBezTo>
                <a:cubicBezTo>
                  <a:pt x="2137" y="5234"/>
                  <a:pt x="2088" y="5063"/>
                  <a:pt x="2000" y="4874"/>
                </a:cubicBezTo>
                <a:cubicBezTo>
                  <a:pt x="2100" y="4608"/>
                  <a:pt x="2098" y="4295"/>
                  <a:pt x="2133" y="4035"/>
                </a:cubicBezTo>
                <a:cubicBezTo>
                  <a:pt x="2133" y="4025"/>
                  <a:pt x="2121" y="4025"/>
                  <a:pt x="2118" y="4033"/>
                </a:cubicBezTo>
                <a:cubicBezTo>
                  <a:pt x="2082" y="4191"/>
                  <a:pt x="2051" y="4351"/>
                  <a:pt x="2026" y="4510"/>
                </a:cubicBezTo>
                <a:cubicBezTo>
                  <a:pt x="2010" y="4608"/>
                  <a:pt x="1986" y="4698"/>
                  <a:pt x="1957" y="4784"/>
                </a:cubicBezTo>
                <a:cubicBezTo>
                  <a:pt x="1953" y="4776"/>
                  <a:pt x="1945" y="4770"/>
                  <a:pt x="1936" y="4764"/>
                </a:cubicBezTo>
                <a:cubicBezTo>
                  <a:pt x="2028" y="4459"/>
                  <a:pt x="1973" y="4107"/>
                  <a:pt x="1973" y="3804"/>
                </a:cubicBezTo>
                <a:cubicBezTo>
                  <a:pt x="1971" y="3794"/>
                  <a:pt x="1953" y="3794"/>
                  <a:pt x="1953" y="3804"/>
                </a:cubicBezTo>
                <a:cubicBezTo>
                  <a:pt x="1928" y="3956"/>
                  <a:pt x="1936" y="4107"/>
                  <a:pt x="1936" y="4256"/>
                </a:cubicBezTo>
                <a:lnTo>
                  <a:pt x="1936" y="4291"/>
                </a:lnTo>
                <a:cubicBezTo>
                  <a:pt x="1920" y="4164"/>
                  <a:pt x="1883" y="4027"/>
                  <a:pt x="1826" y="3878"/>
                </a:cubicBezTo>
                <a:cubicBezTo>
                  <a:pt x="2078" y="3598"/>
                  <a:pt x="2141" y="3127"/>
                  <a:pt x="2188" y="2790"/>
                </a:cubicBezTo>
                <a:cubicBezTo>
                  <a:pt x="2188" y="2777"/>
                  <a:pt x="2168" y="2771"/>
                  <a:pt x="2164" y="2785"/>
                </a:cubicBezTo>
                <a:cubicBezTo>
                  <a:pt x="2086" y="3168"/>
                  <a:pt x="1986" y="3504"/>
                  <a:pt x="1781" y="3833"/>
                </a:cubicBezTo>
                <a:lnTo>
                  <a:pt x="1779" y="3833"/>
                </a:lnTo>
                <a:cubicBezTo>
                  <a:pt x="1801" y="3772"/>
                  <a:pt x="1822" y="3702"/>
                  <a:pt x="1836" y="3628"/>
                </a:cubicBezTo>
                <a:cubicBezTo>
                  <a:pt x="1994" y="3371"/>
                  <a:pt x="2000" y="3000"/>
                  <a:pt x="2008" y="2730"/>
                </a:cubicBezTo>
                <a:cubicBezTo>
                  <a:pt x="2010" y="2724"/>
                  <a:pt x="1994" y="2724"/>
                  <a:pt x="1990" y="2734"/>
                </a:cubicBezTo>
                <a:cubicBezTo>
                  <a:pt x="1967" y="2974"/>
                  <a:pt x="1934" y="3195"/>
                  <a:pt x="1863" y="3409"/>
                </a:cubicBezTo>
                <a:cubicBezTo>
                  <a:pt x="1867" y="3242"/>
                  <a:pt x="1846" y="3053"/>
                  <a:pt x="1785" y="2837"/>
                </a:cubicBezTo>
                <a:cubicBezTo>
                  <a:pt x="1783" y="2826"/>
                  <a:pt x="1779" y="2818"/>
                  <a:pt x="1771" y="2810"/>
                </a:cubicBezTo>
                <a:cubicBezTo>
                  <a:pt x="1789" y="2769"/>
                  <a:pt x="1803" y="2726"/>
                  <a:pt x="1820" y="2679"/>
                </a:cubicBezTo>
                <a:cubicBezTo>
                  <a:pt x="1996" y="2407"/>
                  <a:pt x="2037" y="2049"/>
                  <a:pt x="2022" y="1744"/>
                </a:cubicBezTo>
                <a:cubicBezTo>
                  <a:pt x="2022" y="1732"/>
                  <a:pt x="2004" y="1734"/>
                  <a:pt x="2004" y="1746"/>
                </a:cubicBezTo>
                <a:cubicBezTo>
                  <a:pt x="2002" y="1936"/>
                  <a:pt x="1981" y="2125"/>
                  <a:pt x="1932" y="2311"/>
                </a:cubicBezTo>
                <a:cubicBezTo>
                  <a:pt x="1914" y="2376"/>
                  <a:pt x="1891" y="2434"/>
                  <a:pt x="1865" y="2491"/>
                </a:cubicBezTo>
                <a:cubicBezTo>
                  <a:pt x="1902" y="2284"/>
                  <a:pt x="1895" y="2045"/>
                  <a:pt x="1822" y="1773"/>
                </a:cubicBezTo>
                <a:cubicBezTo>
                  <a:pt x="1981" y="1541"/>
                  <a:pt x="2100" y="1267"/>
                  <a:pt x="2151" y="1010"/>
                </a:cubicBezTo>
                <a:cubicBezTo>
                  <a:pt x="2155" y="999"/>
                  <a:pt x="2137" y="997"/>
                  <a:pt x="2135" y="1008"/>
                </a:cubicBezTo>
                <a:cubicBezTo>
                  <a:pt x="2055" y="1265"/>
                  <a:pt x="1916" y="1482"/>
                  <a:pt x="1783" y="1707"/>
                </a:cubicBezTo>
                <a:lnTo>
                  <a:pt x="1781" y="1707"/>
                </a:lnTo>
                <a:cubicBezTo>
                  <a:pt x="1875" y="1480"/>
                  <a:pt x="1926" y="1222"/>
                  <a:pt x="1920" y="991"/>
                </a:cubicBezTo>
                <a:cubicBezTo>
                  <a:pt x="1916" y="985"/>
                  <a:pt x="1902" y="985"/>
                  <a:pt x="1902" y="995"/>
                </a:cubicBezTo>
                <a:cubicBezTo>
                  <a:pt x="1883" y="1253"/>
                  <a:pt x="1793" y="1482"/>
                  <a:pt x="1717" y="1726"/>
                </a:cubicBezTo>
                <a:cubicBezTo>
                  <a:pt x="1668" y="1767"/>
                  <a:pt x="1623" y="1805"/>
                  <a:pt x="1578" y="1842"/>
                </a:cubicBezTo>
                <a:cubicBezTo>
                  <a:pt x="1638" y="1609"/>
                  <a:pt x="1634" y="1306"/>
                  <a:pt x="1476" y="934"/>
                </a:cubicBezTo>
                <a:cubicBezTo>
                  <a:pt x="1554" y="654"/>
                  <a:pt x="1615" y="381"/>
                  <a:pt x="1760" y="109"/>
                </a:cubicBezTo>
                <a:cubicBezTo>
                  <a:pt x="1767" y="97"/>
                  <a:pt x="1750" y="89"/>
                  <a:pt x="1742" y="99"/>
                </a:cubicBezTo>
                <a:cubicBezTo>
                  <a:pt x="1599" y="308"/>
                  <a:pt x="1486" y="570"/>
                  <a:pt x="1425" y="827"/>
                </a:cubicBezTo>
                <a:cubicBezTo>
                  <a:pt x="1411" y="815"/>
                  <a:pt x="1388" y="813"/>
                  <a:pt x="1364" y="825"/>
                </a:cubicBezTo>
                <a:cubicBezTo>
                  <a:pt x="1362" y="825"/>
                  <a:pt x="1362" y="827"/>
                  <a:pt x="1359" y="827"/>
                </a:cubicBezTo>
                <a:cubicBezTo>
                  <a:pt x="1433" y="555"/>
                  <a:pt x="1494" y="285"/>
                  <a:pt x="1638" y="23"/>
                </a:cubicBezTo>
                <a:cubicBezTo>
                  <a:pt x="1644" y="13"/>
                  <a:pt x="1625" y="1"/>
                  <a:pt x="1619" y="15"/>
                </a:cubicBezTo>
                <a:cubicBezTo>
                  <a:pt x="1441" y="273"/>
                  <a:pt x="1310" y="611"/>
                  <a:pt x="1267" y="928"/>
                </a:cubicBezTo>
                <a:cubicBezTo>
                  <a:pt x="1065" y="1161"/>
                  <a:pt x="924" y="1370"/>
                  <a:pt x="856" y="1572"/>
                </a:cubicBezTo>
                <a:cubicBezTo>
                  <a:pt x="805" y="1509"/>
                  <a:pt x="748" y="1443"/>
                  <a:pt x="688" y="1378"/>
                </a:cubicBezTo>
                <a:lnTo>
                  <a:pt x="688" y="1378"/>
                </a:lnTo>
                <a:cubicBezTo>
                  <a:pt x="678" y="1145"/>
                  <a:pt x="686" y="915"/>
                  <a:pt x="789" y="682"/>
                </a:cubicBezTo>
                <a:cubicBezTo>
                  <a:pt x="797" y="672"/>
                  <a:pt x="780" y="664"/>
                  <a:pt x="774" y="674"/>
                </a:cubicBezTo>
                <a:cubicBezTo>
                  <a:pt x="672" y="866"/>
                  <a:pt x="611" y="1126"/>
                  <a:pt x="611" y="1372"/>
                </a:cubicBezTo>
                <a:cubicBezTo>
                  <a:pt x="605" y="1378"/>
                  <a:pt x="600" y="1386"/>
                  <a:pt x="596" y="1394"/>
                </a:cubicBezTo>
                <a:lnTo>
                  <a:pt x="582" y="1431"/>
                </a:lnTo>
                <a:cubicBezTo>
                  <a:pt x="543" y="1214"/>
                  <a:pt x="541" y="997"/>
                  <a:pt x="643" y="768"/>
                </a:cubicBezTo>
                <a:cubicBezTo>
                  <a:pt x="645" y="764"/>
                  <a:pt x="635" y="758"/>
                  <a:pt x="631" y="766"/>
                </a:cubicBezTo>
                <a:cubicBezTo>
                  <a:pt x="504" y="995"/>
                  <a:pt x="484" y="1286"/>
                  <a:pt x="539" y="1544"/>
                </a:cubicBezTo>
                <a:cubicBezTo>
                  <a:pt x="355" y="2065"/>
                  <a:pt x="390" y="2452"/>
                  <a:pt x="508" y="2728"/>
                </a:cubicBezTo>
                <a:cubicBezTo>
                  <a:pt x="492" y="2716"/>
                  <a:pt x="474" y="2706"/>
                  <a:pt x="457" y="2693"/>
                </a:cubicBezTo>
                <a:cubicBezTo>
                  <a:pt x="451" y="2687"/>
                  <a:pt x="443" y="2685"/>
                  <a:pt x="437" y="2683"/>
                </a:cubicBezTo>
                <a:cubicBezTo>
                  <a:pt x="422" y="2677"/>
                  <a:pt x="408" y="2679"/>
                  <a:pt x="398" y="2685"/>
                </a:cubicBezTo>
                <a:cubicBezTo>
                  <a:pt x="328" y="2474"/>
                  <a:pt x="279" y="2260"/>
                  <a:pt x="267" y="2024"/>
                </a:cubicBezTo>
                <a:cubicBezTo>
                  <a:pt x="265" y="2016"/>
                  <a:pt x="253" y="2016"/>
                  <a:pt x="253" y="2024"/>
                </a:cubicBezTo>
                <a:cubicBezTo>
                  <a:pt x="244" y="2247"/>
                  <a:pt x="277" y="2526"/>
                  <a:pt x="357" y="2777"/>
                </a:cubicBezTo>
                <a:cubicBezTo>
                  <a:pt x="246" y="3352"/>
                  <a:pt x="345" y="3741"/>
                  <a:pt x="504" y="3999"/>
                </a:cubicBezTo>
                <a:lnTo>
                  <a:pt x="351" y="3923"/>
                </a:lnTo>
                <a:cubicBezTo>
                  <a:pt x="347" y="3921"/>
                  <a:pt x="339" y="3921"/>
                  <a:pt x="330" y="3917"/>
                </a:cubicBezTo>
                <a:lnTo>
                  <a:pt x="326" y="3917"/>
                </a:lnTo>
                <a:cubicBezTo>
                  <a:pt x="144" y="3686"/>
                  <a:pt x="30" y="3393"/>
                  <a:pt x="38" y="3084"/>
                </a:cubicBezTo>
                <a:cubicBezTo>
                  <a:pt x="38" y="3068"/>
                  <a:pt x="17" y="3068"/>
                  <a:pt x="17" y="3082"/>
                </a:cubicBezTo>
                <a:cubicBezTo>
                  <a:pt x="1" y="3289"/>
                  <a:pt x="58" y="3487"/>
                  <a:pt x="132" y="3671"/>
                </a:cubicBezTo>
                <a:cubicBezTo>
                  <a:pt x="165" y="3757"/>
                  <a:pt x="212" y="3860"/>
                  <a:pt x="269" y="3945"/>
                </a:cubicBezTo>
                <a:cubicBezTo>
                  <a:pt x="267" y="3952"/>
                  <a:pt x="265" y="3958"/>
                  <a:pt x="265" y="3964"/>
                </a:cubicBezTo>
                <a:cubicBezTo>
                  <a:pt x="206" y="4436"/>
                  <a:pt x="316" y="4745"/>
                  <a:pt x="482" y="4952"/>
                </a:cubicBezTo>
                <a:cubicBezTo>
                  <a:pt x="478" y="4950"/>
                  <a:pt x="469" y="4950"/>
                  <a:pt x="463" y="4950"/>
                </a:cubicBezTo>
                <a:cubicBezTo>
                  <a:pt x="449" y="4950"/>
                  <a:pt x="437" y="4958"/>
                  <a:pt x="429" y="4968"/>
                </a:cubicBezTo>
                <a:cubicBezTo>
                  <a:pt x="396" y="4927"/>
                  <a:pt x="361" y="4885"/>
                  <a:pt x="330" y="4835"/>
                </a:cubicBezTo>
                <a:cubicBezTo>
                  <a:pt x="244" y="4686"/>
                  <a:pt x="171" y="4529"/>
                  <a:pt x="89" y="4375"/>
                </a:cubicBezTo>
                <a:cubicBezTo>
                  <a:pt x="85" y="4365"/>
                  <a:pt x="73" y="4375"/>
                  <a:pt x="75" y="4383"/>
                </a:cubicBezTo>
                <a:cubicBezTo>
                  <a:pt x="173" y="4588"/>
                  <a:pt x="259" y="4854"/>
                  <a:pt x="408" y="5048"/>
                </a:cubicBezTo>
                <a:cubicBezTo>
                  <a:pt x="422" y="5588"/>
                  <a:pt x="596" y="5887"/>
                  <a:pt x="805" y="6051"/>
                </a:cubicBezTo>
                <a:cubicBezTo>
                  <a:pt x="766" y="6045"/>
                  <a:pt x="725" y="6043"/>
                  <a:pt x="686" y="6040"/>
                </a:cubicBezTo>
                <a:cubicBezTo>
                  <a:pt x="551" y="5899"/>
                  <a:pt x="433" y="5736"/>
                  <a:pt x="330" y="5570"/>
                </a:cubicBezTo>
                <a:cubicBezTo>
                  <a:pt x="324" y="5560"/>
                  <a:pt x="308" y="5570"/>
                  <a:pt x="316" y="5580"/>
                </a:cubicBezTo>
                <a:cubicBezTo>
                  <a:pt x="388" y="5709"/>
                  <a:pt x="482" y="5883"/>
                  <a:pt x="602" y="6036"/>
                </a:cubicBezTo>
                <a:lnTo>
                  <a:pt x="600" y="6036"/>
                </a:lnTo>
                <a:cubicBezTo>
                  <a:pt x="600" y="6036"/>
                  <a:pt x="596" y="6036"/>
                  <a:pt x="596" y="6040"/>
                </a:cubicBezTo>
                <a:cubicBezTo>
                  <a:pt x="576" y="6024"/>
                  <a:pt x="560" y="6006"/>
                  <a:pt x="539" y="5985"/>
                </a:cubicBezTo>
                <a:cubicBezTo>
                  <a:pt x="392" y="5840"/>
                  <a:pt x="269" y="5666"/>
                  <a:pt x="161" y="5492"/>
                </a:cubicBezTo>
                <a:cubicBezTo>
                  <a:pt x="152" y="5482"/>
                  <a:pt x="140" y="5494"/>
                  <a:pt x="144" y="5502"/>
                </a:cubicBezTo>
                <a:cubicBezTo>
                  <a:pt x="238" y="5676"/>
                  <a:pt x="377" y="5924"/>
                  <a:pt x="555" y="6100"/>
                </a:cubicBezTo>
                <a:lnTo>
                  <a:pt x="555" y="6110"/>
                </a:lnTo>
                <a:cubicBezTo>
                  <a:pt x="686" y="6701"/>
                  <a:pt x="958" y="6961"/>
                  <a:pt x="1226" y="7059"/>
                </a:cubicBezTo>
                <a:cubicBezTo>
                  <a:pt x="1114" y="7063"/>
                  <a:pt x="999" y="7072"/>
                  <a:pt x="877" y="7084"/>
                </a:cubicBezTo>
                <a:cubicBezTo>
                  <a:pt x="870" y="7084"/>
                  <a:pt x="862" y="7086"/>
                  <a:pt x="858" y="7088"/>
                </a:cubicBezTo>
                <a:cubicBezTo>
                  <a:pt x="697" y="6963"/>
                  <a:pt x="551" y="6797"/>
                  <a:pt x="451" y="6605"/>
                </a:cubicBezTo>
                <a:cubicBezTo>
                  <a:pt x="447" y="6597"/>
                  <a:pt x="431" y="6607"/>
                  <a:pt x="437" y="6617"/>
                </a:cubicBezTo>
                <a:cubicBezTo>
                  <a:pt x="523" y="6818"/>
                  <a:pt x="652" y="6973"/>
                  <a:pt x="805" y="7111"/>
                </a:cubicBezTo>
                <a:cubicBezTo>
                  <a:pt x="811" y="7117"/>
                  <a:pt x="817" y="7125"/>
                  <a:pt x="825" y="7129"/>
                </a:cubicBezTo>
                <a:cubicBezTo>
                  <a:pt x="821" y="7139"/>
                  <a:pt x="825" y="7151"/>
                  <a:pt x="830" y="7162"/>
                </a:cubicBezTo>
                <a:cubicBezTo>
                  <a:pt x="1374" y="8181"/>
                  <a:pt x="2131" y="7976"/>
                  <a:pt x="2397" y="7861"/>
                </a:cubicBezTo>
                <a:cubicBezTo>
                  <a:pt x="2436" y="7927"/>
                  <a:pt x="2477" y="7994"/>
                  <a:pt x="2517" y="8060"/>
                </a:cubicBezTo>
                <a:cubicBezTo>
                  <a:pt x="2474" y="8039"/>
                  <a:pt x="2425" y="8023"/>
                  <a:pt x="2376" y="8007"/>
                </a:cubicBezTo>
                <a:cubicBezTo>
                  <a:pt x="2141" y="7941"/>
                  <a:pt x="1859" y="7962"/>
                  <a:pt x="1527" y="8025"/>
                </a:cubicBezTo>
                <a:cubicBezTo>
                  <a:pt x="1523" y="8025"/>
                  <a:pt x="1517" y="8027"/>
                  <a:pt x="1515" y="8027"/>
                </a:cubicBezTo>
                <a:cubicBezTo>
                  <a:pt x="1339" y="7915"/>
                  <a:pt x="1173" y="7769"/>
                  <a:pt x="1051" y="7604"/>
                </a:cubicBezTo>
                <a:cubicBezTo>
                  <a:pt x="1042" y="7593"/>
                  <a:pt x="1026" y="7599"/>
                  <a:pt x="1032" y="7610"/>
                </a:cubicBezTo>
                <a:cubicBezTo>
                  <a:pt x="1153" y="7794"/>
                  <a:pt x="1306" y="7937"/>
                  <a:pt x="1486" y="8060"/>
                </a:cubicBezTo>
                <a:cubicBezTo>
                  <a:pt x="1482" y="8074"/>
                  <a:pt x="1484" y="8088"/>
                  <a:pt x="1490" y="8101"/>
                </a:cubicBezTo>
                <a:cubicBezTo>
                  <a:pt x="1501" y="8119"/>
                  <a:pt x="1507" y="8136"/>
                  <a:pt x="1517" y="8152"/>
                </a:cubicBezTo>
                <a:cubicBezTo>
                  <a:pt x="1513" y="8150"/>
                  <a:pt x="1507" y="8148"/>
                  <a:pt x="1501" y="8142"/>
                </a:cubicBezTo>
                <a:cubicBezTo>
                  <a:pt x="1306" y="8027"/>
                  <a:pt x="1124" y="7872"/>
                  <a:pt x="991" y="7690"/>
                </a:cubicBezTo>
                <a:cubicBezTo>
                  <a:pt x="983" y="7679"/>
                  <a:pt x="969" y="7687"/>
                  <a:pt x="973" y="7698"/>
                </a:cubicBezTo>
                <a:cubicBezTo>
                  <a:pt x="1093" y="7884"/>
                  <a:pt x="1249" y="8027"/>
                  <a:pt x="1433" y="8152"/>
                </a:cubicBezTo>
                <a:cubicBezTo>
                  <a:pt x="1474" y="8181"/>
                  <a:pt x="1521" y="8209"/>
                  <a:pt x="1566" y="8238"/>
                </a:cubicBezTo>
                <a:cubicBezTo>
                  <a:pt x="2106" y="9107"/>
                  <a:pt x="2790" y="8684"/>
                  <a:pt x="2896" y="8608"/>
                </a:cubicBezTo>
                <a:cubicBezTo>
                  <a:pt x="2943" y="8669"/>
                  <a:pt x="2990" y="8731"/>
                  <a:pt x="3041" y="8792"/>
                </a:cubicBezTo>
                <a:cubicBezTo>
                  <a:pt x="3008" y="8784"/>
                  <a:pt x="2976" y="8776"/>
                  <a:pt x="2939" y="8772"/>
                </a:cubicBezTo>
                <a:cubicBezTo>
                  <a:pt x="2693" y="8739"/>
                  <a:pt x="2411" y="8802"/>
                  <a:pt x="2090" y="8909"/>
                </a:cubicBezTo>
                <a:cubicBezTo>
                  <a:pt x="2086" y="8913"/>
                  <a:pt x="2084" y="8913"/>
                  <a:pt x="2078" y="8915"/>
                </a:cubicBezTo>
                <a:cubicBezTo>
                  <a:pt x="2037" y="8895"/>
                  <a:pt x="1996" y="8874"/>
                  <a:pt x="1955" y="8852"/>
                </a:cubicBezTo>
                <a:cubicBezTo>
                  <a:pt x="1760" y="8735"/>
                  <a:pt x="1578" y="8579"/>
                  <a:pt x="1445" y="8397"/>
                </a:cubicBezTo>
                <a:cubicBezTo>
                  <a:pt x="1439" y="8387"/>
                  <a:pt x="1421" y="8397"/>
                  <a:pt x="1429" y="8406"/>
                </a:cubicBezTo>
                <a:cubicBezTo>
                  <a:pt x="1548" y="8592"/>
                  <a:pt x="1705" y="8735"/>
                  <a:pt x="1889" y="8862"/>
                </a:cubicBezTo>
                <a:cubicBezTo>
                  <a:pt x="1941" y="8895"/>
                  <a:pt x="1994" y="8929"/>
                  <a:pt x="2053" y="8964"/>
                </a:cubicBezTo>
                <a:cubicBezTo>
                  <a:pt x="2053" y="8974"/>
                  <a:pt x="2057" y="8985"/>
                  <a:pt x="2063" y="8991"/>
                </a:cubicBezTo>
                <a:cubicBezTo>
                  <a:pt x="2088" y="9025"/>
                  <a:pt x="2110" y="9056"/>
                  <a:pt x="2137" y="9087"/>
                </a:cubicBezTo>
                <a:cubicBezTo>
                  <a:pt x="2118" y="9079"/>
                  <a:pt x="2104" y="9071"/>
                  <a:pt x="2086" y="9060"/>
                </a:cubicBezTo>
                <a:cubicBezTo>
                  <a:pt x="1885" y="8954"/>
                  <a:pt x="1699" y="8805"/>
                  <a:pt x="1558" y="8629"/>
                </a:cubicBezTo>
                <a:cubicBezTo>
                  <a:pt x="1552" y="8618"/>
                  <a:pt x="1535" y="8627"/>
                  <a:pt x="1544" y="8637"/>
                </a:cubicBezTo>
                <a:cubicBezTo>
                  <a:pt x="1670" y="8817"/>
                  <a:pt x="1832" y="8954"/>
                  <a:pt x="2022" y="9073"/>
                </a:cubicBezTo>
                <a:cubicBezTo>
                  <a:pt x="2084" y="9113"/>
                  <a:pt x="2155" y="9154"/>
                  <a:pt x="2231" y="9191"/>
                </a:cubicBezTo>
                <a:cubicBezTo>
                  <a:pt x="2816" y="9797"/>
                  <a:pt x="3358" y="9441"/>
                  <a:pt x="3516" y="9314"/>
                </a:cubicBezTo>
                <a:cubicBezTo>
                  <a:pt x="3714" y="9510"/>
                  <a:pt x="3929" y="9703"/>
                  <a:pt x="4162" y="9885"/>
                </a:cubicBezTo>
                <a:cubicBezTo>
                  <a:pt x="4185" y="9901"/>
                  <a:pt x="4222" y="9897"/>
                  <a:pt x="4242" y="9870"/>
                </a:cubicBezTo>
                <a:cubicBezTo>
                  <a:pt x="4263" y="9846"/>
                  <a:pt x="4267" y="9817"/>
                  <a:pt x="4244" y="9799"/>
                </a:cubicBezTo>
                <a:close/>
                <a:moveTo>
                  <a:pt x="1210" y="4531"/>
                </a:moveTo>
                <a:cubicBezTo>
                  <a:pt x="1204" y="4524"/>
                  <a:pt x="1198" y="4514"/>
                  <a:pt x="1190" y="4506"/>
                </a:cubicBezTo>
                <a:cubicBezTo>
                  <a:pt x="1204" y="4508"/>
                  <a:pt x="1214" y="4510"/>
                  <a:pt x="1218" y="4514"/>
                </a:cubicBezTo>
                <a:cubicBezTo>
                  <a:pt x="1216" y="4518"/>
                  <a:pt x="1214" y="4526"/>
                  <a:pt x="1210" y="4531"/>
                </a:cubicBezTo>
                <a:close/>
                <a:moveTo>
                  <a:pt x="2161" y="7145"/>
                </a:moveTo>
                <a:lnTo>
                  <a:pt x="2161" y="7160"/>
                </a:lnTo>
                <a:cubicBezTo>
                  <a:pt x="2159" y="7158"/>
                  <a:pt x="2159" y="7151"/>
                  <a:pt x="2157" y="7149"/>
                </a:cubicBezTo>
                <a:cubicBezTo>
                  <a:pt x="2159" y="7147"/>
                  <a:pt x="2161" y="7147"/>
                  <a:pt x="2161" y="7145"/>
                </a:cubicBezTo>
                <a:close/>
                <a:moveTo>
                  <a:pt x="1883" y="7076"/>
                </a:moveTo>
                <a:cubicBezTo>
                  <a:pt x="1914" y="7115"/>
                  <a:pt x="1947" y="7149"/>
                  <a:pt x="1986" y="7188"/>
                </a:cubicBezTo>
                <a:cubicBezTo>
                  <a:pt x="1953" y="7174"/>
                  <a:pt x="1916" y="7160"/>
                  <a:pt x="1879" y="7147"/>
                </a:cubicBezTo>
                <a:cubicBezTo>
                  <a:pt x="1834" y="7133"/>
                  <a:pt x="1789" y="7119"/>
                  <a:pt x="1740" y="7108"/>
                </a:cubicBezTo>
                <a:cubicBezTo>
                  <a:pt x="1799" y="7098"/>
                  <a:pt x="1848" y="7086"/>
                  <a:pt x="1883" y="7076"/>
                </a:cubicBezTo>
                <a:close/>
                <a:moveTo>
                  <a:pt x="2526" y="7775"/>
                </a:moveTo>
                <a:cubicBezTo>
                  <a:pt x="2548" y="7755"/>
                  <a:pt x="2601" y="7700"/>
                  <a:pt x="2667" y="7618"/>
                </a:cubicBezTo>
                <a:cubicBezTo>
                  <a:pt x="2642" y="7698"/>
                  <a:pt x="2628" y="7773"/>
                  <a:pt x="2618" y="7849"/>
                </a:cubicBezTo>
                <a:cubicBezTo>
                  <a:pt x="2612" y="7896"/>
                  <a:pt x="2610" y="7945"/>
                  <a:pt x="2612" y="7994"/>
                </a:cubicBezTo>
                <a:cubicBezTo>
                  <a:pt x="2575" y="7935"/>
                  <a:pt x="2538" y="7874"/>
                  <a:pt x="2503" y="7814"/>
                </a:cubicBezTo>
                <a:cubicBezTo>
                  <a:pt x="2517" y="7804"/>
                  <a:pt x="2526" y="7790"/>
                  <a:pt x="2526" y="7775"/>
                </a:cubicBezTo>
                <a:close/>
                <a:moveTo>
                  <a:pt x="3180" y="8342"/>
                </a:moveTo>
                <a:cubicBezTo>
                  <a:pt x="3168" y="8424"/>
                  <a:pt x="3162" y="8506"/>
                  <a:pt x="3164" y="8582"/>
                </a:cubicBezTo>
                <a:cubicBezTo>
                  <a:pt x="3168" y="8653"/>
                  <a:pt x="3178" y="8725"/>
                  <a:pt x="3195" y="8792"/>
                </a:cubicBezTo>
                <a:cubicBezTo>
                  <a:pt x="3129" y="8712"/>
                  <a:pt x="3062" y="8631"/>
                  <a:pt x="3000" y="8549"/>
                </a:cubicBezTo>
                <a:cubicBezTo>
                  <a:pt x="3047" y="8506"/>
                  <a:pt x="3117" y="8436"/>
                  <a:pt x="3180" y="834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03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>
            <a:spLocks noGrp="1"/>
          </p:cNvSpPr>
          <p:nvPr>
            <p:ph type="subTitle" idx="1"/>
          </p:nvPr>
        </p:nvSpPr>
        <p:spPr>
          <a:xfrm>
            <a:off x="15158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ΜΟΝΟΠΑΤΙΑ</a:t>
            </a:r>
            <a:endParaRPr dirty="0"/>
          </a:p>
        </p:txBody>
      </p:sp>
      <p:sp>
        <p:nvSpPr>
          <p:cNvPr id="399" name="Google Shape;399;p40"/>
          <p:cNvSpPr txBox="1">
            <a:spLocks noGrp="1"/>
          </p:cNvSpPr>
          <p:nvPr>
            <p:ph type="subTitle" idx="2"/>
          </p:nvPr>
        </p:nvSpPr>
        <p:spPr>
          <a:xfrm>
            <a:off x="1515850" y="1748850"/>
            <a:ext cx="2530800" cy="57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Μονοπάτια χωρίς μεγάλες κλίσεις, με χειρολαβές</a:t>
            </a:r>
            <a:endParaRPr dirty="0"/>
          </a:p>
        </p:txBody>
      </p:sp>
      <p:sp>
        <p:nvSpPr>
          <p:cNvPr id="400" name="Google Shape;400;p40"/>
          <p:cNvSpPr txBox="1">
            <a:spLocks noGrp="1"/>
          </p:cNvSpPr>
          <p:nvPr>
            <p:ph type="subTitle" idx="3"/>
          </p:nvPr>
        </p:nvSpPr>
        <p:spPr>
          <a:xfrm>
            <a:off x="5452250" y="1748850"/>
            <a:ext cx="25308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Ηχητικά σήματα με ήχους ζώων/πουλιών</a:t>
            </a:r>
          </a:p>
        </p:txBody>
      </p:sp>
      <p:sp>
        <p:nvSpPr>
          <p:cNvPr id="401" name="Google Shape;401;p40"/>
          <p:cNvSpPr txBox="1">
            <a:spLocks noGrp="1"/>
          </p:cNvSpPr>
          <p:nvPr>
            <p:ph type="subTitle" idx="4"/>
          </p:nvPr>
        </p:nvSpPr>
        <p:spPr>
          <a:xfrm>
            <a:off x="15158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Πινακίδες σε Braille &amp; ανάγλυφοι χάρτες</a:t>
            </a:r>
            <a:endParaRPr dirty="0"/>
          </a:p>
        </p:txBody>
      </p:sp>
      <p:sp>
        <p:nvSpPr>
          <p:cNvPr id="402" name="Google Shape;402;p40"/>
          <p:cNvSpPr txBox="1">
            <a:spLocks noGrp="1"/>
          </p:cNvSpPr>
          <p:nvPr>
            <p:ph type="subTitle" idx="5"/>
          </p:nvPr>
        </p:nvSpPr>
        <p:spPr>
          <a:xfrm>
            <a:off x="5452250" y="3271100"/>
            <a:ext cx="2530800" cy="8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Συνοδοί με εκπαίδευση στη νοηματική γλώσσα</a:t>
            </a:r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ideas</a:t>
            </a:r>
            <a:endParaRPr/>
          </a:p>
        </p:txBody>
      </p:sp>
      <p:sp>
        <p:nvSpPr>
          <p:cNvPr id="404" name="Google Shape;404;p40"/>
          <p:cNvSpPr txBox="1">
            <a:spLocks noGrp="1"/>
          </p:cNvSpPr>
          <p:nvPr>
            <p:ph type="subTitle" idx="6"/>
          </p:nvPr>
        </p:nvSpPr>
        <p:spPr>
          <a:xfrm>
            <a:off x="15158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ΠΙΝΑΚΙΔΕΣ</a:t>
            </a:r>
            <a:endParaRPr dirty="0"/>
          </a:p>
        </p:txBody>
      </p:sp>
      <p:sp>
        <p:nvSpPr>
          <p:cNvPr id="405" name="Google Shape;405;p40"/>
          <p:cNvSpPr txBox="1">
            <a:spLocks noGrp="1"/>
          </p:cNvSpPr>
          <p:nvPr>
            <p:ph type="subTitle" idx="7"/>
          </p:nvPr>
        </p:nvSpPr>
        <p:spPr>
          <a:xfrm>
            <a:off x="5452250" y="141645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ΗΧΗΤΙΚΑ</a:t>
            </a:r>
            <a:endParaRPr dirty="0"/>
          </a:p>
        </p:txBody>
      </p:sp>
      <p:sp>
        <p:nvSpPr>
          <p:cNvPr id="406" name="Google Shape;406;p40"/>
          <p:cNvSpPr txBox="1">
            <a:spLocks noGrp="1"/>
          </p:cNvSpPr>
          <p:nvPr>
            <p:ph type="subTitle" idx="8"/>
          </p:nvPr>
        </p:nvSpPr>
        <p:spPr>
          <a:xfrm>
            <a:off x="5452250" y="2938700"/>
            <a:ext cx="25308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ΣΥΝΟΔΟΙ</a:t>
            </a:r>
            <a:endParaRPr dirty="0"/>
          </a:p>
        </p:txBody>
      </p:sp>
      <p:sp>
        <p:nvSpPr>
          <p:cNvPr id="407" name="Google Shape;407;p40"/>
          <p:cNvSpPr/>
          <p:nvPr/>
        </p:nvSpPr>
        <p:spPr>
          <a:xfrm>
            <a:off x="71510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0"/>
          <p:cNvSpPr/>
          <p:nvPr/>
        </p:nvSpPr>
        <p:spPr>
          <a:xfrm>
            <a:off x="71510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4648251" y="1489221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40"/>
          <p:cNvSpPr/>
          <p:nvPr/>
        </p:nvSpPr>
        <p:spPr>
          <a:xfrm>
            <a:off x="4648251" y="3014896"/>
            <a:ext cx="651600" cy="65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1" name="Google Shape;411;p40"/>
          <p:cNvGrpSpPr/>
          <p:nvPr/>
        </p:nvGrpSpPr>
        <p:grpSpPr>
          <a:xfrm>
            <a:off x="4762472" y="3131949"/>
            <a:ext cx="423163" cy="417508"/>
            <a:chOff x="3957638" y="3900803"/>
            <a:chExt cx="375444" cy="370426"/>
          </a:xfrm>
        </p:grpSpPr>
        <p:sp>
          <p:nvSpPr>
            <p:cNvPr id="412" name="Google Shape;412;p40"/>
            <p:cNvSpPr/>
            <p:nvPr/>
          </p:nvSpPr>
          <p:spPr>
            <a:xfrm>
              <a:off x="4141027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4" y="0"/>
                  </a:moveTo>
                  <a:cubicBezTo>
                    <a:pt x="1700" y="0"/>
                    <a:pt x="934" y="38"/>
                    <a:pt x="507" y="513"/>
                  </a:cubicBezTo>
                  <a:cubicBezTo>
                    <a:pt x="1" y="1078"/>
                    <a:pt x="186" y="2062"/>
                    <a:pt x="186" y="2071"/>
                  </a:cubicBezTo>
                  <a:cubicBezTo>
                    <a:pt x="187" y="2071"/>
                    <a:pt x="196" y="2072"/>
                    <a:pt x="213" y="2072"/>
                  </a:cubicBezTo>
                  <a:cubicBezTo>
                    <a:pt x="314" y="2072"/>
                    <a:pt x="692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3" y="2114"/>
                    <a:pt x="507" y="2287"/>
                  </a:cubicBezTo>
                  <a:cubicBezTo>
                    <a:pt x="1" y="2851"/>
                    <a:pt x="186" y="3837"/>
                    <a:pt x="186" y="3846"/>
                  </a:cubicBezTo>
                  <a:cubicBezTo>
                    <a:pt x="187" y="3846"/>
                    <a:pt x="197" y="3847"/>
                    <a:pt x="215" y="3847"/>
                  </a:cubicBezTo>
                  <a:cubicBezTo>
                    <a:pt x="379" y="3847"/>
                    <a:pt x="1204" y="3821"/>
                    <a:pt x="1660" y="3313"/>
                  </a:cubicBezTo>
                  <a:cubicBezTo>
                    <a:pt x="2165" y="2746"/>
                    <a:pt x="2005" y="1779"/>
                    <a:pt x="2005" y="1776"/>
                  </a:cubicBezTo>
                  <a:cubicBezTo>
                    <a:pt x="2005" y="1776"/>
                    <a:pt x="1980" y="1775"/>
                    <a:pt x="1938" y="1775"/>
                  </a:cubicBezTo>
                  <a:cubicBezTo>
                    <a:pt x="1794" y="1775"/>
                    <a:pt x="1443" y="1789"/>
                    <a:pt x="1093" y="1913"/>
                  </a:cubicBezTo>
                  <a:cubicBezTo>
                    <a:pt x="1297" y="1835"/>
                    <a:pt x="1502" y="1715"/>
                    <a:pt x="1658" y="1538"/>
                  </a:cubicBezTo>
                  <a:cubicBezTo>
                    <a:pt x="2167" y="973"/>
                    <a:pt x="2006" y="6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4146329" y="4131258"/>
              <a:ext cx="57" cy="29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4144391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4088003" y="4072190"/>
              <a:ext cx="61719" cy="109697"/>
            </a:xfrm>
            <a:custGeom>
              <a:avLst/>
              <a:gdLst/>
              <a:ahLst/>
              <a:cxnLst/>
              <a:rect l="l" t="t" r="r" b="b"/>
              <a:pathLst>
                <a:path w="2165" h="3848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59" y="7"/>
                    <a:pt x="0" y="974"/>
                    <a:pt x="507" y="1539"/>
                  </a:cubicBezTo>
                  <a:cubicBezTo>
                    <a:pt x="664" y="1716"/>
                    <a:pt x="868" y="1836"/>
                    <a:pt x="1071" y="1914"/>
                  </a:cubicBezTo>
                  <a:cubicBezTo>
                    <a:pt x="723" y="1790"/>
                    <a:pt x="372" y="1776"/>
                    <a:pt x="229" y="1776"/>
                  </a:cubicBezTo>
                  <a:cubicBezTo>
                    <a:pt x="186" y="1776"/>
                    <a:pt x="162" y="1777"/>
                    <a:pt x="162" y="1777"/>
                  </a:cubicBezTo>
                  <a:cubicBezTo>
                    <a:pt x="159" y="1780"/>
                    <a:pt x="0" y="2747"/>
                    <a:pt x="507" y="3314"/>
                  </a:cubicBezTo>
                  <a:cubicBezTo>
                    <a:pt x="961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0" y="3840"/>
                    <a:pt x="2165" y="2855"/>
                    <a:pt x="1658" y="2288"/>
                  </a:cubicBezTo>
                  <a:cubicBezTo>
                    <a:pt x="1501" y="2113"/>
                    <a:pt x="1299" y="1998"/>
                    <a:pt x="1094" y="1921"/>
                  </a:cubicBezTo>
                  <a:lnTo>
                    <a:pt x="1094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4144391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4141113" y="4173449"/>
              <a:ext cx="61690" cy="59068"/>
            </a:xfrm>
            <a:custGeom>
              <a:avLst/>
              <a:gdLst/>
              <a:ahLst/>
              <a:cxnLst/>
              <a:rect l="l" t="t" r="r" b="b"/>
              <a:pathLst>
                <a:path w="2164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1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4" y="971"/>
                    <a:pt x="2003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4144391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4088003" y="417342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8" y="1"/>
                  </a:moveTo>
                  <a:cubicBezTo>
                    <a:pt x="190" y="1"/>
                    <a:pt x="162" y="2"/>
                    <a:pt x="162" y="2"/>
                  </a:cubicBezTo>
                  <a:cubicBezTo>
                    <a:pt x="159" y="5"/>
                    <a:pt x="0" y="972"/>
                    <a:pt x="507" y="1539"/>
                  </a:cubicBezTo>
                  <a:cubicBezTo>
                    <a:pt x="961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5" y="1080"/>
                    <a:pt x="1658" y="514"/>
                  </a:cubicBezTo>
                  <a:cubicBezTo>
                    <a:pt x="1236" y="40"/>
                    <a:pt x="479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4141113" y="402156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1933" y="1"/>
                  </a:moveTo>
                  <a:cubicBezTo>
                    <a:pt x="1698" y="1"/>
                    <a:pt x="931" y="39"/>
                    <a:pt x="506" y="513"/>
                  </a:cubicBezTo>
                  <a:cubicBezTo>
                    <a:pt x="1" y="1078"/>
                    <a:pt x="185" y="2063"/>
                    <a:pt x="185" y="2072"/>
                  </a:cubicBezTo>
                  <a:cubicBezTo>
                    <a:pt x="185" y="2072"/>
                    <a:pt x="196" y="2073"/>
                    <a:pt x="216" y="2073"/>
                  </a:cubicBezTo>
                  <a:cubicBezTo>
                    <a:pt x="385" y="2073"/>
                    <a:pt x="1205" y="2046"/>
                    <a:pt x="1658" y="1539"/>
                  </a:cubicBezTo>
                  <a:cubicBezTo>
                    <a:pt x="2164" y="974"/>
                    <a:pt x="2003" y="7"/>
                    <a:pt x="2003" y="2"/>
                  </a:cubicBezTo>
                  <a:cubicBezTo>
                    <a:pt x="2003" y="2"/>
                    <a:pt x="1978" y="1"/>
                    <a:pt x="19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4088003" y="4021561"/>
              <a:ext cx="61719" cy="59096"/>
            </a:xfrm>
            <a:custGeom>
              <a:avLst/>
              <a:gdLst/>
              <a:ahLst/>
              <a:cxnLst/>
              <a:rect l="l" t="t" r="r" b="b"/>
              <a:pathLst>
                <a:path w="2165" h="2073" extrusionOk="0">
                  <a:moveTo>
                    <a:pt x="232" y="1"/>
                  </a:moveTo>
                  <a:cubicBezTo>
                    <a:pt x="188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59" y="2046"/>
                    <a:pt x="1780" y="2073"/>
                    <a:pt x="1948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0" y="2065"/>
                    <a:pt x="2165" y="1080"/>
                    <a:pt x="1658" y="513"/>
                  </a:cubicBezTo>
                  <a:cubicBezTo>
                    <a:pt x="1233" y="39"/>
                    <a:pt x="467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4141113" y="3970989"/>
              <a:ext cx="61690" cy="59125"/>
            </a:xfrm>
            <a:custGeom>
              <a:avLst/>
              <a:gdLst/>
              <a:ahLst/>
              <a:cxnLst/>
              <a:rect l="l" t="t" r="r" b="b"/>
              <a:pathLst>
                <a:path w="2164" h="2074" extrusionOk="0">
                  <a:moveTo>
                    <a:pt x="1933" y="0"/>
                  </a:moveTo>
                  <a:cubicBezTo>
                    <a:pt x="1698" y="0"/>
                    <a:pt x="931" y="38"/>
                    <a:pt x="506" y="514"/>
                  </a:cubicBezTo>
                  <a:cubicBezTo>
                    <a:pt x="1" y="1078"/>
                    <a:pt x="185" y="2062"/>
                    <a:pt x="185" y="2073"/>
                  </a:cubicBezTo>
                  <a:cubicBezTo>
                    <a:pt x="185" y="2073"/>
                    <a:pt x="195" y="2073"/>
                    <a:pt x="214" y="2073"/>
                  </a:cubicBezTo>
                  <a:cubicBezTo>
                    <a:pt x="377" y="2073"/>
                    <a:pt x="1202" y="2048"/>
                    <a:pt x="1658" y="1538"/>
                  </a:cubicBezTo>
                  <a:cubicBezTo>
                    <a:pt x="2164" y="973"/>
                    <a:pt x="2003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4144391" y="4030056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4088003" y="3970960"/>
              <a:ext cx="61719" cy="59153"/>
            </a:xfrm>
            <a:custGeom>
              <a:avLst/>
              <a:gdLst/>
              <a:ahLst/>
              <a:cxnLst/>
              <a:rect l="l" t="t" r="r" b="b"/>
              <a:pathLst>
                <a:path w="2165" h="2075" extrusionOk="0">
                  <a:moveTo>
                    <a:pt x="235" y="1"/>
                  </a:moveTo>
                  <a:cubicBezTo>
                    <a:pt x="189" y="1"/>
                    <a:pt x="162" y="2"/>
                    <a:pt x="162" y="2"/>
                  </a:cubicBezTo>
                  <a:cubicBezTo>
                    <a:pt x="162" y="7"/>
                    <a:pt x="0" y="974"/>
                    <a:pt x="507" y="1539"/>
                  </a:cubicBezTo>
                  <a:cubicBezTo>
                    <a:pt x="962" y="2049"/>
                    <a:pt x="1788" y="2074"/>
                    <a:pt x="1951" y="2074"/>
                  </a:cubicBezTo>
                  <a:cubicBezTo>
                    <a:pt x="1969" y="2074"/>
                    <a:pt x="1979" y="2074"/>
                    <a:pt x="1979" y="2074"/>
                  </a:cubicBezTo>
                  <a:cubicBezTo>
                    <a:pt x="1980" y="2066"/>
                    <a:pt x="2165" y="1080"/>
                    <a:pt x="1658" y="515"/>
                  </a:cubicBezTo>
                  <a:cubicBezTo>
                    <a:pt x="1234" y="40"/>
                    <a:pt x="473" y="1"/>
                    <a:pt x="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4265462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3" y="0"/>
                  </a:moveTo>
                  <a:cubicBezTo>
                    <a:pt x="1698" y="0"/>
                    <a:pt x="932" y="38"/>
                    <a:pt x="506" y="513"/>
                  </a:cubicBezTo>
                  <a:cubicBezTo>
                    <a:pt x="0" y="1078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1" y="2072"/>
                  </a:cubicBezTo>
                  <a:cubicBezTo>
                    <a:pt x="313" y="2072"/>
                    <a:pt x="689" y="2062"/>
                    <a:pt x="1067" y="1922"/>
                  </a:cubicBezTo>
                  <a:lnTo>
                    <a:pt x="1067" y="1922"/>
                  </a:lnTo>
                  <a:cubicBezTo>
                    <a:pt x="862" y="1999"/>
                    <a:pt x="660" y="2115"/>
                    <a:pt x="506" y="2287"/>
                  </a:cubicBezTo>
                  <a:cubicBezTo>
                    <a:pt x="0" y="2851"/>
                    <a:pt x="185" y="3837"/>
                    <a:pt x="185" y="3846"/>
                  </a:cubicBezTo>
                  <a:cubicBezTo>
                    <a:pt x="185" y="3846"/>
                    <a:pt x="195" y="3847"/>
                    <a:pt x="214" y="3847"/>
                  </a:cubicBezTo>
                  <a:cubicBezTo>
                    <a:pt x="378" y="3847"/>
                    <a:pt x="1202" y="3821"/>
                    <a:pt x="1658" y="3313"/>
                  </a:cubicBezTo>
                  <a:cubicBezTo>
                    <a:pt x="2163" y="2746"/>
                    <a:pt x="2003" y="1779"/>
                    <a:pt x="2003" y="1776"/>
                  </a:cubicBezTo>
                  <a:cubicBezTo>
                    <a:pt x="2003" y="1776"/>
                    <a:pt x="1979" y="1775"/>
                    <a:pt x="1936" y="1775"/>
                  </a:cubicBezTo>
                  <a:cubicBezTo>
                    <a:pt x="1793" y="1775"/>
                    <a:pt x="1441" y="1789"/>
                    <a:pt x="1092" y="1913"/>
                  </a:cubicBezTo>
                  <a:cubicBezTo>
                    <a:pt x="1297" y="1835"/>
                    <a:pt x="1501" y="1715"/>
                    <a:pt x="1658" y="1538"/>
                  </a:cubicBezTo>
                  <a:cubicBezTo>
                    <a:pt x="2166" y="973"/>
                    <a:pt x="2005" y="6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4270708" y="413125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4268741" y="413125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4212381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6" y="1"/>
                  </a:moveTo>
                  <a:cubicBezTo>
                    <a:pt x="189" y="1"/>
                    <a:pt x="163" y="2"/>
                    <a:pt x="163" y="2"/>
                  </a:cubicBezTo>
                  <a:cubicBezTo>
                    <a:pt x="161" y="7"/>
                    <a:pt x="1" y="974"/>
                    <a:pt x="507" y="1539"/>
                  </a:cubicBezTo>
                  <a:cubicBezTo>
                    <a:pt x="665" y="1716"/>
                    <a:pt x="869" y="1836"/>
                    <a:pt x="1071" y="1914"/>
                  </a:cubicBezTo>
                  <a:cubicBezTo>
                    <a:pt x="724" y="1790"/>
                    <a:pt x="373" y="1776"/>
                    <a:pt x="230" y="1776"/>
                  </a:cubicBezTo>
                  <a:cubicBezTo>
                    <a:pt x="187" y="1776"/>
                    <a:pt x="163" y="1777"/>
                    <a:pt x="163" y="1777"/>
                  </a:cubicBezTo>
                  <a:cubicBezTo>
                    <a:pt x="161" y="1780"/>
                    <a:pt x="1" y="2747"/>
                    <a:pt x="507" y="3314"/>
                  </a:cubicBezTo>
                  <a:cubicBezTo>
                    <a:pt x="962" y="3822"/>
                    <a:pt x="1788" y="3848"/>
                    <a:pt x="1951" y="3848"/>
                  </a:cubicBezTo>
                  <a:cubicBezTo>
                    <a:pt x="1969" y="3848"/>
                    <a:pt x="1979" y="3847"/>
                    <a:pt x="1979" y="3847"/>
                  </a:cubicBezTo>
                  <a:cubicBezTo>
                    <a:pt x="1982" y="3840"/>
                    <a:pt x="2165" y="2855"/>
                    <a:pt x="1660" y="2288"/>
                  </a:cubicBezTo>
                  <a:cubicBezTo>
                    <a:pt x="1504" y="2114"/>
                    <a:pt x="1304" y="2000"/>
                    <a:pt x="1099" y="1923"/>
                  </a:cubicBezTo>
                  <a:lnTo>
                    <a:pt x="1099" y="1923"/>
                  </a:lnTo>
                  <a:cubicBezTo>
                    <a:pt x="1477" y="2063"/>
                    <a:pt x="1853" y="2073"/>
                    <a:pt x="1953" y="2073"/>
                  </a:cubicBezTo>
                  <a:cubicBezTo>
                    <a:pt x="1970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5" y="40"/>
                    <a:pt x="474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4270708" y="418185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4268741" y="4181859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4270708" y="4232488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4265462" y="4173449"/>
              <a:ext cx="61776" cy="59068"/>
            </a:xfrm>
            <a:custGeom>
              <a:avLst/>
              <a:gdLst/>
              <a:ahLst/>
              <a:cxnLst/>
              <a:rect l="l" t="t" r="r" b="b"/>
              <a:pathLst>
                <a:path w="2167" h="2072" extrusionOk="0">
                  <a:moveTo>
                    <a:pt x="1933" y="0"/>
                  </a:moveTo>
                  <a:cubicBezTo>
                    <a:pt x="1698" y="0"/>
                    <a:pt x="931" y="38"/>
                    <a:pt x="506" y="513"/>
                  </a:cubicBezTo>
                  <a:cubicBezTo>
                    <a:pt x="0" y="1076"/>
                    <a:pt x="185" y="2062"/>
                    <a:pt x="185" y="2071"/>
                  </a:cubicBezTo>
                  <a:cubicBezTo>
                    <a:pt x="185" y="2071"/>
                    <a:pt x="195" y="2072"/>
                    <a:pt x="214" y="2072"/>
                  </a:cubicBezTo>
                  <a:cubicBezTo>
                    <a:pt x="378" y="2072"/>
                    <a:pt x="1202" y="2046"/>
                    <a:pt x="1658" y="1538"/>
                  </a:cubicBezTo>
                  <a:cubicBezTo>
                    <a:pt x="2166" y="971"/>
                    <a:pt x="2005" y="4"/>
                    <a:pt x="2003" y="1"/>
                  </a:cubicBezTo>
                  <a:cubicBezTo>
                    <a:pt x="2003" y="1"/>
                    <a:pt x="1978" y="0"/>
                    <a:pt x="19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4268741" y="423248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4212381" y="4173421"/>
              <a:ext cx="61690" cy="59096"/>
            </a:xfrm>
            <a:custGeom>
              <a:avLst/>
              <a:gdLst/>
              <a:ahLst/>
              <a:cxnLst/>
              <a:rect l="l" t="t" r="r" b="b"/>
              <a:pathLst>
                <a:path w="2164" h="2073" extrusionOk="0">
                  <a:moveTo>
                    <a:pt x="239" y="1"/>
                  </a:moveTo>
                  <a:cubicBezTo>
                    <a:pt x="190" y="1"/>
                    <a:pt x="163" y="2"/>
                    <a:pt x="163" y="2"/>
                  </a:cubicBezTo>
                  <a:cubicBezTo>
                    <a:pt x="161" y="5"/>
                    <a:pt x="1" y="972"/>
                    <a:pt x="507" y="1539"/>
                  </a:cubicBezTo>
                  <a:cubicBezTo>
                    <a:pt x="962" y="2047"/>
                    <a:pt x="1788" y="2073"/>
                    <a:pt x="1951" y="2073"/>
                  </a:cubicBezTo>
                  <a:cubicBezTo>
                    <a:pt x="1969" y="2073"/>
                    <a:pt x="1979" y="2072"/>
                    <a:pt x="1979" y="2072"/>
                  </a:cubicBezTo>
                  <a:cubicBezTo>
                    <a:pt x="1979" y="2065"/>
                    <a:pt x="2164" y="1080"/>
                    <a:pt x="1660" y="514"/>
                  </a:cubicBezTo>
                  <a:cubicBezTo>
                    <a:pt x="1237" y="40"/>
                    <a:pt x="480" y="1"/>
                    <a:pt x="2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4265491" y="4021561"/>
              <a:ext cx="61662" cy="59096"/>
            </a:xfrm>
            <a:custGeom>
              <a:avLst/>
              <a:gdLst/>
              <a:ahLst/>
              <a:cxnLst/>
              <a:rect l="l" t="t" r="r" b="b"/>
              <a:pathLst>
                <a:path w="2163" h="2073" extrusionOk="0">
                  <a:moveTo>
                    <a:pt x="1932" y="1"/>
                  </a:moveTo>
                  <a:cubicBezTo>
                    <a:pt x="1697" y="1"/>
                    <a:pt x="930" y="39"/>
                    <a:pt x="505" y="513"/>
                  </a:cubicBezTo>
                  <a:cubicBezTo>
                    <a:pt x="1" y="1080"/>
                    <a:pt x="184" y="2065"/>
                    <a:pt x="184" y="2072"/>
                  </a:cubicBezTo>
                  <a:cubicBezTo>
                    <a:pt x="184" y="2072"/>
                    <a:pt x="195" y="2073"/>
                    <a:pt x="215" y="2073"/>
                  </a:cubicBezTo>
                  <a:cubicBezTo>
                    <a:pt x="384" y="2073"/>
                    <a:pt x="1203" y="2046"/>
                    <a:pt x="1657" y="1539"/>
                  </a:cubicBezTo>
                  <a:cubicBezTo>
                    <a:pt x="2162" y="974"/>
                    <a:pt x="2002" y="7"/>
                    <a:pt x="2002" y="2"/>
                  </a:cubicBezTo>
                  <a:cubicBezTo>
                    <a:pt x="2002" y="2"/>
                    <a:pt x="1977" y="1"/>
                    <a:pt x="19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4270708" y="4080629"/>
              <a:ext cx="114" cy="29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0"/>
                  </a:move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4212381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3" y="1"/>
                  </a:moveTo>
                  <a:cubicBezTo>
                    <a:pt x="188" y="1"/>
                    <a:pt x="163" y="2"/>
                    <a:pt x="163" y="2"/>
                  </a:cubicBezTo>
                  <a:cubicBezTo>
                    <a:pt x="163" y="7"/>
                    <a:pt x="1" y="974"/>
                    <a:pt x="507" y="1539"/>
                  </a:cubicBezTo>
                  <a:cubicBezTo>
                    <a:pt x="960" y="2046"/>
                    <a:pt x="1780" y="2073"/>
                    <a:pt x="1949" y="2073"/>
                  </a:cubicBezTo>
                  <a:cubicBezTo>
                    <a:pt x="1968" y="2073"/>
                    <a:pt x="1979" y="2072"/>
                    <a:pt x="1979" y="2072"/>
                  </a:cubicBezTo>
                  <a:cubicBezTo>
                    <a:pt x="1982" y="2065"/>
                    <a:pt x="2165" y="1080"/>
                    <a:pt x="1660" y="513"/>
                  </a:cubicBezTo>
                  <a:cubicBezTo>
                    <a:pt x="1233" y="39"/>
                    <a:pt x="468" y="1"/>
                    <a:pt x="2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0"/>
            <p:cNvSpPr/>
            <p:nvPr/>
          </p:nvSpPr>
          <p:spPr>
            <a:xfrm>
              <a:off x="4016649" y="4072219"/>
              <a:ext cx="61776" cy="109668"/>
            </a:xfrm>
            <a:custGeom>
              <a:avLst/>
              <a:gdLst/>
              <a:ahLst/>
              <a:cxnLst/>
              <a:rect l="l" t="t" r="r" b="b"/>
              <a:pathLst>
                <a:path w="2167" h="3847" extrusionOk="0">
                  <a:moveTo>
                    <a:pt x="1932" y="0"/>
                  </a:moveTo>
                  <a:cubicBezTo>
                    <a:pt x="1698" y="0"/>
                    <a:pt x="932" y="38"/>
                    <a:pt x="507" y="513"/>
                  </a:cubicBezTo>
                  <a:cubicBezTo>
                    <a:pt x="0" y="1078"/>
                    <a:pt x="186" y="2062"/>
                    <a:pt x="186" y="2071"/>
                  </a:cubicBezTo>
                  <a:cubicBezTo>
                    <a:pt x="186" y="2071"/>
                    <a:pt x="195" y="2072"/>
                    <a:pt x="212" y="2072"/>
                  </a:cubicBezTo>
                  <a:cubicBezTo>
                    <a:pt x="313" y="2072"/>
                    <a:pt x="691" y="2062"/>
                    <a:pt x="1071" y="1920"/>
                  </a:cubicBezTo>
                  <a:lnTo>
                    <a:pt x="1071" y="1920"/>
                  </a:lnTo>
                  <a:cubicBezTo>
                    <a:pt x="866" y="1997"/>
                    <a:pt x="664" y="2114"/>
                    <a:pt x="507" y="2287"/>
                  </a:cubicBezTo>
                  <a:cubicBezTo>
                    <a:pt x="0" y="2851"/>
                    <a:pt x="186" y="3837"/>
                    <a:pt x="186" y="3846"/>
                  </a:cubicBezTo>
                  <a:cubicBezTo>
                    <a:pt x="186" y="3846"/>
                    <a:pt x="196" y="3847"/>
                    <a:pt x="214" y="3847"/>
                  </a:cubicBezTo>
                  <a:cubicBezTo>
                    <a:pt x="378" y="3847"/>
                    <a:pt x="1203" y="3821"/>
                    <a:pt x="1658" y="3313"/>
                  </a:cubicBezTo>
                  <a:cubicBezTo>
                    <a:pt x="2165" y="2746"/>
                    <a:pt x="2003" y="1779"/>
                    <a:pt x="2003" y="1776"/>
                  </a:cubicBezTo>
                  <a:cubicBezTo>
                    <a:pt x="2003" y="1776"/>
                    <a:pt x="1978" y="1775"/>
                    <a:pt x="1936" y="1775"/>
                  </a:cubicBezTo>
                  <a:cubicBezTo>
                    <a:pt x="1792" y="1775"/>
                    <a:pt x="1441" y="1789"/>
                    <a:pt x="1093" y="1913"/>
                  </a:cubicBezTo>
                  <a:cubicBezTo>
                    <a:pt x="1297" y="1835"/>
                    <a:pt x="1499" y="1715"/>
                    <a:pt x="1658" y="1538"/>
                  </a:cubicBezTo>
                  <a:cubicBezTo>
                    <a:pt x="2166" y="973"/>
                    <a:pt x="2006" y="6"/>
                    <a:pt x="2003" y="1"/>
                  </a:cubicBezTo>
                  <a:cubicBezTo>
                    <a:pt x="2003" y="1"/>
                    <a:pt x="1977" y="0"/>
                    <a:pt x="19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0"/>
            <p:cNvSpPr/>
            <p:nvPr/>
          </p:nvSpPr>
          <p:spPr>
            <a:xfrm>
              <a:off x="4021980" y="413125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0"/>
            <p:cNvSpPr/>
            <p:nvPr/>
          </p:nvSpPr>
          <p:spPr>
            <a:xfrm>
              <a:off x="3963596" y="4072190"/>
              <a:ext cx="61747" cy="109697"/>
            </a:xfrm>
            <a:custGeom>
              <a:avLst/>
              <a:gdLst/>
              <a:ahLst/>
              <a:cxnLst/>
              <a:rect l="l" t="t" r="r" b="b"/>
              <a:pathLst>
                <a:path w="2166" h="3848" extrusionOk="0">
                  <a:moveTo>
                    <a:pt x="234" y="1"/>
                  </a:moveTo>
                  <a:cubicBezTo>
                    <a:pt x="188" y="1"/>
                    <a:pt x="161" y="2"/>
                    <a:pt x="161" y="2"/>
                  </a:cubicBezTo>
                  <a:cubicBezTo>
                    <a:pt x="160" y="7"/>
                    <a:pt x="1" y="974"/>
                    <a:pt x="506" y="1539"/>
                  </a:cubicBezTo>
                  <a:cubicBezTo>
                    <a:pt x="663" y="1716"/>
                    <a:pt x="869" y="1836"/>
                    <a:pt x="1071" y="1914"/>
                  </a:cubicBezTo>
                  <a:cubicBezTo>
                    <a:pt x="723" y="1790"/>
                    <a:pt x="372" y="1776"/>
                    <a:pt x="228" y="1776"/>
                  </a:cubicBezTo>
                  <a:cubicBezTo>
                    <a:pt x="186" y="1776"/>
                    <a:pt x="161" y="1777"/>
                    <a:pt x="161" y="1777"/>
                  </a:cubicBezTo>
                  <a:cubicBezTo>
                    <a:pt x="160" y="1780"/>
                    <a:pt x="1" y="2747"/>
                    <a:pt x="506" y="3314"/>
                  </a:cubicBezTo>
                  <a:cubicBezTo>
                    <a:pt x="962" y="3822"/>
                    <a:pt x="1787" y="3848"/>
                    <a:pt x="1951" y="3848"/>
                  </a:cubicBezTo>
                  <a:cubicBezTo>
                    <a:pt x="1969" y="3848"/>
                    <a:pt x="1979" y="3847"/>
                    <a:pt x="1980" y="3847"/>
                  </a:cubicBezTo>
                  <a:cubicBezTo>
                    <a:pt x="1981" y="3840"/>
                    <a:pt x="2165" y="2855"/>
                    <a:pt x="1659" y="2288"/>
                  </a:cubicBezTo>
                  <a:cubicBezTo>
                    <a:pt x="1502" y="2113"/>
                    <a:pt x="1300" y="1998"/>
                    <a:pt x="1095" y="1921"/>
                  </a:cubicBezTo>
                  <a:lnTo>
                    <a:pt x="1095" y="1921"/>
                  </a:lnTo>
                  <a:cubicBezTo>
                    <a:pt x="1474" y="2063"/>
                    <a:pt x="1852" y="2073"/>
                    <a:pt x="1953" y="2073"/>
                  </a:cubicBezTo>
                  <a:cubicBezTo>
                    <a:pt x="1970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4" y="40"/>
                    <a:pt x="472" y="1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0"/>
            <p:cNvSpPr/>
            <p:nvPr/>
          </p:nvSpPr>
          <p:spPr>
            <a:xfrm>
              <a:off x="4021980" y="418185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>
              <a:off x="4016677" y="4173449"/>
              <a:ext cx="61747" cy="59068"/>
            </a:xfrm>
            <a:custGeom>
              <a:avLst/>
              <a:gdLst/>
              <a:ahLst/>
              <a:cxnLst/>
              <a:rect l="l" t="t" r="r" b="b"/>
              <a:pathLst>
                <a:path w="2166" h="2072" extrusionOk="0">
                  <a:moveTo>
                    <a:pt x="1934" y="0"/>
                  </a:moveTo>
                  <a:cubicBezTo>
                    <a:pt x="1699" y="0"/>
                    <a:pt x="931" y="38"/>
                    <a:pt x="507" y="513"/>
                  </a:cubicBezTo>
                  <a:cubicBezTo>
                    <a:pt x="1" y="1076"/>
                    <a:pt x="186" y="2062"/>
                    <a:pt x="186" y="2071"/>
                  </a:cubicBezTo>
                  <a:cubicBezTo>
                    <a:pt x="187" y="2071"/>
                    <a:pt x="197" y="2072"/>
                    <a:pt x="215" y="2072"/>
                  </a:cubicBezTo>
                  <a:cubicBezTo>
                    <a:pt x="379" y="2072"/>
                    <a:pt x="1204" y="2046"/>
                    <a:pt x="1660" y="1538"/>
                  </a:cubicBezTo>
                  <a:cubicBezTo>
                    <a:pt x="2165" y="971"/>
                    <a:pt x="2005" y="4"/>
                    <a:pt x="2005" y="1"/>
                  </a:cubicBezTo>
                  <a:cubicBezTo>
                    <a:pt x="2005" y="1"/>
                    <a:pt x="1979" y="0"/>
                    <a:pt x="19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0"/>
            <p:cNvSpPr/>
            <p:nvPr/>
          </p:nvSpPr>
          <p:spPr>
            <a:xfrm>
              <a:off x="4020013" y="423248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0"/>
            <p:cNvSpPr/>
            <p:nvPr/>
          </p:nvSpPr>
          <p:spPr>
            <a:xfrm>
              <a:off x="3963596" y="417342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7" y="1"/>
                  </a:moveTo>
                  <a:cubicBezTo>
                    <a:pt x="189" y="1"/>
                    <a:pt x="161" y="2"/>
                    <a:pt x="161" y="2"/>
                  </a:cubicBezTo>
                  <a:cubicBezTo>
                    <a:pt x="160" y="5"/>
                    <a:pt x="1" y="972"/>
                    <a:pt x="506" y="1539"/>
                  </a:cubicBezTo>
                  <a:cubicBezTo>
                    <a:pt x="962" y="2047"/>
                    <a:pt x="1787" y="2073"/>
                    <a:pt x="1951" y="2073"/>
                  </a:cubicBezTo>
                  <a:cubicBezTo>
                    <a:pt x="1969" y="2073"/>
                    <a:pt x="1979" y="2072"/>
                    <a:pt x="1980" y="2072"/>
                  </a:cubicBezTo>
                  <a:cubicBezTo>
                    <a:pt x="1980" y="2065"/>
                    <a:pt x="2165" y="1080"/>
                    <a:pt x="1659" y="514"/>
                  </a:cubicBezTo>
                  <a:cubicBezTo>
                    <a:pt x="1235" y="40"/>
                    <a:pt x="478" y="1"/>
                    <a:pt x="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0"/>
            <p:cNvSpPr/>
            <p:nvPr/>
          </p:nvSpPr>
          <p:spPr>
            <a:xfrm>
              <a:off x="4016677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1934" y="1"/>
                  </a:moveTo>
                  <a:cubicBezTo>
                    <a:pt x="1699" y="1"/>
                    <a:pt x="931" y="39"/>
                    <a:pt x="507" y="513"/>
                  </a:cubicBezTo>
                  <a:cubicBezTo>
                    <a:pt x="1" y="1078"/>
                    <a:pt x="186" y="2063"/>
                    <a:pt x="186" y="2072"/>
                  </a:cubicBezTo>
                  <a:cubicBezTo>
                    <a:pt x="187" y="2072"/>
                    <a:pt x="198" y="2073"/>
                    <a:pt x="218" y="2073"/>
                  </a:cubicBezTo>
                  <a:cubicBezTo>
                    <a:pt x="387" y="2073"/>
                    <a:pt x="1206" y="2046"/>
                    <a:pt x="1660" y="1539"/>
                  </a:cubicBezTo>
                  <a:cubicBezTo>
                    <a:pt x="2165" y="974"/>
                    <a:pt x="2005" y="7"/>
                    <a:pt x="2005" y="2"/>
                  </a:cubicBezTo>
                  <a:cubicBezTo>
                    <a:pt x="2005" y="2"/>
                    <a:pt x="1979" y="1"/>
                    <a:pt x="1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0"/>
            <p:cNvSpPr/>
            <p:nvPr/>
          </p:nvSpPr>
          <p:spPr>
            <a:xfrm>
              <a:off x="3963596" y="4021561"/>
              <a:ext cx="61747" cy="59096"/>
            </a:xfrm>
            <a:custGeom>
              <a:avLst/>
              <a:gdLst/>
              <a:ahLst/>
              <a:cxnLst/>
              <a:rect l="l" t="t" r="r" b="b"/>
              <a:pathLst>
                <a:path w="2166" h="2073" extrusionOk="0">
                  <a:moveTo>
                    <a:pt x="232" y="1"/>
                  </a:moveTo>
                  <a:cubicBezTo>
                    <a:pt x="187" y="1"/>
                    <a:pt x="161" y="2"/>
                    <a:pt x="161" y="2"/>
                  </a:cubicBezTo>
                  <a:cubicBezTo>
                    <a:pt x="161" y="7"/>
                    <a:pt x="1" y="974"/>
                    <a:pt x="506" y="1539"/>
                  </a:cubicBezTo>
                  <a:cubicBezTo>
                    <a:pt x="960" y="2046"/>
                    <a:pt x="1779" y="2073"/>
                    <a:pt x="1948" y="2073"/>
                  </a:cubicBezTo>
                  <a:cubicBezTo>
                    <a:pt x="1968" y="2073"/>
                    <a:pt x="1979" y="2072"/>
                    <a:pt x="1980" y="2072"/>
                  </a:cubicBezTo>
                  <a:cubicBezTo>
                    <a:pt x="1981" y="2065"/>
                    <a:pt x="2165" y="1080"/>
                    <a:pt x="1659" y="513"/>
                  </a:cubicBezTo>
                  <a:cubicBezTo>
                    <a:pt x="1232" y="39"/>
                    <a:pt x="466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7" name="Google Shape;447;p40"/>
            <p:cNvGrpSpPr/>
            <p:nvPr/>
          </p:nvGrpSpPr>
          <p:grpSpPr>
            <a:xfrm>
              <a:off x="3957638" y="3900803"/>
              <a:ext cx="375444" cy="370426"/>
              <a:chOff x="3957638" y="3900803"/>
              <a:chExt cx="375444" cy="370426"/>
            </a:xfrm>
          </p:grpSpPr>
          <p:sp>
            <p:nvSpPr>
              <p:cNvPr id="448" name="Google Shape;448;p40"/>
              <p:cNvSpPr/>
              <p:nvPr/>
            </p:nvSpPr>
            <p:spPr>
              <a:xfrm>
                <a:off x="4138119" y="3922212"/>
                <a:ext cx="14425" cy="4062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5" extrusionOk="0">
                    <a:moveTo>
                      <a:pt x="253" y="1"/>
                    </a:moveTo>
                    <a:cubicBezTo>
                      <a:pt x="112" y="1"/>
                      <a:pt x="1" y="116"/>
                      <a:pt x="1" y="255"/>
                    </a:cubicBezTo>
                    <a:lnTo>
                      <a:pt x="1" y="1171"/>
                    </a:lnTo>
                    <a:cubicBezTo>
                      <a:pt x="1" y="1311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2"/>
                    </a:cubicBezTo>
                    <a:cubicBezTo>
                      <a:pt x="416" y="1404"/>
                      <a:pt x="506" y="1290"/>
                      <a:pt x="506" y="1162"/>
                    </a:cubicBezTo>
                    <a:lnTo>
                      <a:pt x="506" y="263"/>
                    </a:lnTo>
                    <a:cubicBezTo>
                      <a:pt x="506" y="136"/>
                      <a:pt x="416" y="23"/>
                      <a:pt x="290" y="4"/>
                    </a:cubicBezTo>
                    <a:cubicBezTo>
                      <a:pt x="277" y="2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0"/>
              <p:cNvSpPr/>
              <p:nvPr/>
            </p:nvSpPr>
            <p:spPr>
              <a:xfrm>
                <a:off x="4138119" y="3900803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0"/>
                    </a:moveTo>
                    <a:cubicBezTo>
                      <a:pt x="113" y="0"/>
                      <a:pt x="1" y="113"/>
                      <a:pt x="1" y="253"/>
                    </a:cubicBezTo>
                    <a:lnTo>
                      <a:pt x="1" y="257"/>
                    </a:lnTo>
                    <a:cubicBezTo>
                      <a:pt x="1" y="396"/>
                      <a:pt x="115" y="510"/>
                      <a:pt x="253" y="510"/>
                    </a:cubicBezTo>
                    <a:cubicBezTo>
                      <a:pt x="265" y="510"/>
                      <a:pt x="277" y="509"/>
                      <a:pt x="290" y="507"/>
                    </a:cubicBezTo>
                    <a:cubicBezTo>
                      <a:pt x="416" y="489"/>
                      <a:pt x="506" y="375"/>
                      <a:pt x="506" y="250"/>
                    </a:cubicBezTo>
                    <a:cubicBezTo>
                      <a:pt x="506" y="151"/>
                      <a:pt x="447" y="58"/>
                      <a:pt x="356" y="20"/>
                    </a:cubicBezTo>
                    <a:cubicBezTo>
                      <a:pt x="321" y="6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0"/>
              <p:cNvSpPr/>
              <p:nvPr/>
            </p:nvSpPr>
            <p:spPr>
              <a:xfrm>
                <a:off x="4109925" y="3929368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0"/>
                    </a:moveTo>
                    <a:cubicBezTo>
                      <a:pt x="112" y="0"/>
                      <a:pt x="0" y="114"/>
                      <a:pt x="0" y="253"/>
                    </a:cubicBezTo>
                    <a:lnTo>
                      <a:pt x="0" y="890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5" y="1009"/>
                      <a:pt x="505" y="881"/>
                    </a:cubicBezTo>
                    <a:lnTo>
                      <a:pt x="505" y="261"/>
                    </a:lnTo>
                    <a:cubicBezTo>
                      <a:pt x="505" y="133"/>
                      <a:pt x="416" y="21"/>
                      <a:pt x="290" y="3"/>
                    </a:cubicBezTo>
                    <a:cubicBezTo>
                      <a:pt x="277" y="1"/>
                      <a:pt x="264" y="0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0"/>
              <p:cNvSpPr/>
              <p:nvPr/>
            </p:nvSpPr>
            <p:spPr>
              <a:xfrm>
                <a:off x="4109925" y="3907902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2" y="1"/>
                    </a:moveTo>
                    <a:cubicBezTo>
                      <a:pt x="113" y="1"/>
                      <a:pt x="0" y="115"/>
                      <a:pt x="0" y="255"/>
                    </a:cubicBezTo>
                    <a:lnTo>
                      <a:pt x="0" y="258"/>
                    </a:lnTo>
                    <a:cubicBezTo>
                      <a:pt x="0" y="399"/>
                      <a:pt x="114" y="513"/>
                      <a:pt x="253" y="513"/>
                    </a:cubicBezTo>
                    <a:cubicBezTo>
                      <a:pt x="265" y="513"/>
                      <a:pt x="277" y="512"/>
                      <a:pt x="290" y="510"/>
                    </a:cubicBezTo>
                    <a:cubicBezTo>
                      <a:pt x="416" y="489"/>
                      <a:pt x="505" y="375"/>
                      <a:pt x="505" y="249"/>
                    </a:cubicBezTo>
                    <a:cubicBezTo>
                      <a:pt x="505" y="150"/>
                      <a:pt x="447" y="59"/>
                      <a:pt x="356" y="21"/>
                    </a:cubicBezTo>
                    <a:cubicBezTo>
                      <a:pt x="320" y="7"/>
                      <a:pt x="286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0"/>
              <p:cNvSpPr/>
              <p:nvPr/>
            </p:nvSpPr>
            <p:spPr>
              <a:xfrm>
                <a:off x="4166313" y="3929368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0"/>
                    </a:moveTo>
                    <a:cubicBezTo>
                      <a:pt x="112" y="0"/>
                      <a:pt x="1" y="114"/>
                      <a:pt x="1" y="253"/>
                    </a:cubicBezTo>
                    <a:lnTo>
                      <a:pt x="1" y="890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3"/>
                      <a:pt x="506" y="1009"/>
                      <a:pt x="506" y="881"/>
                    </a:cubicBezTo>
                    <a:lnTo>
                      <a:pt x="506" y="261"/>
                    </a:lnTo>
                    <a:cubicBezTo>
                      <a:pt x="506" y="133"/>
                      <a:pt x="416" y="21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0"/>
              <p:cNvSpPr/>
              <p:nvPr/>
            </p:nvSpPr>
            <p:spPr>
              <a:xfrm>
                <a:off x="4166313" y="3907902"/>
                <a:ext cx="14453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3" extrusionOk="0">
                    <a:moveTo>
                      <a:pt x="253" y="1"/>
                    </a:moveTo>
                    <a:cubicBezTo>
                      <a:pt x="113" y="1"/>
                      <a:pt x="1" y="115"/>
                      <a:pt x="1" y="255"/>
                    </a:cubicBezTo>
                    <a:lnTo>
                      <a:pt x="1" y="258"/>
                    </a:lnTo>
                    <a:cubicBezTo>
                      <a:pt x="1" y="399"/>
                      <a:pt x="115" y="513"/>
                      <a:pt x="253" y="513"/>
                    </a:cubicBezTo>
                    <a:cubicBezTo>
                      <a:pt x="265" y="513"/>
                      <a:pt x="278" y="512"/>
                      <a:pt x="290" y="510"/>
                    </a:cubicBezTo>
                    <a:cubicBezTo>
                      <a:pt x="416" y="489"/>
                      <a:pt x="506" y="375"/>
                      <a:pt x="506" y="248"/>
                    </a:cubicBezTo>
                    <a:cubicBezTo>
                      <a:pt x="506" y="149"/>
                      <a:pt x="448" y="56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40"/>
              <p:cNvSpPr/>
              <p:nvPr/>
            </p:nvSpPr>
            <p:spPr>
              <a:xfrm>
                <a:off x="4262469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7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40"/>
              <p:cNvSpPr/>
              <p:nvPr/>
            </p:nvSpPr>
            <p:spPr>
              <a:xfrm>
                <a:off x="4262469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7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40"/>
              <p:cNvSpPr/>
              <p:nvPr/>
            </p:nvSpPr>
            <p:spPr>
              <a:xfrm>
                <a:off x="4234275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6" y="1143"/>
                      <a:pt x="290" y="1141"/>
                    </a:cubicBezTo>
                    <a:cubicBezTo>
                      <a:pt x="415" y="1121"/>
                      <a:pt x="505" y="1009"/>
                      <a:pt x="505" y="882"/>
                    </a:cubicBezTo>
                    <a:lnTo>
                      <a:pt x="505" y="261"/>
                    </a:lnTo>
                    <a:cubicBezTo>
                      <a:pt x="505" y="134"/>
                      <a:pt x="415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40"/>
              <p:cNvSpPr/>
              <p:nvPr/>
            </p:nvSpPr>
            <p:spPr>
              <a:xfrm>
                <a:off x="4234275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5" y="491"/>
                      <a:pt x="505" y="377"/>
                      <a:pt x="505" y="250"/>
                    </a:cubicBezTo>
                    <a:cubicBezTo>
                      <a:pt x="505" y="151"/>
                      <a:pt x="447" y="58"/>
                      <a:pt x="355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40"/>
              <p:cNvSpPr/>
              <p:nvPr/>
            </p:nvSpPr>
            <p:spPr>
              <a:xfrm>
                <a:off x="4290663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40"/>
              <p:cNvSpPr/>
              <p:nvPr/>
            </p:nvSpPr>
            <p:spPr>
              <a:xfrm>
                <a:off x="4290663" y="3958560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8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09"/>
                    </a:cubicBezTo>
                    <a:cubicBezTo>
                      <a:pt x="416" y="488"/>
                      <a:pt x="506" y="374"/>
                      <a:pt x="506" y="247"/>
                    </a:cubicBezTo>
                    <a:cubicBezTo>
                      <a:pt x="506" y="148"/>
                      <a:pt x="448" y="55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40"/>
              <p:cNvSpPr/>
              <p:nvPr/>
            </p:nvSpPr>
            <p:spPr>
              <a:xfrm>
                <a:off x="4206309" y="4014719"/>
                <a:ext cx="126773" cy="256311"/>
              </a:xfrm>
              <a:custGeom>
                <a:avLst/>
                <a:gdLst/>
                <a:ahLst/>
                <a:cxnLst/>
                <a:rect l="l" t="t" r="r" b="b"/>
                <a:pathLst>
                  <a:path w="4447" h="8991" extrusionOk="0">
                    <a:moveTo>
                      <a:pt x="602" y="502"/>
                    </a:moveTo>
                    <a:lnTo>
                      <a:pt x="602" y="502"/>
                    </a:lnTo>
                    <a:cubicBezTo>
                      <a:pt x="888" y="520"/>
                      <a:pt x="1393" y="602"/>
                      <a:pt x="1681" y="924"/>
                    </a:cubicBezTo>
                    <a:cubicBezTo>
                      <a:pt x="1905" y="1173"/>
                      <a:pt x="1965" y="1540"/>
                      <a:pt x="1971" y="1828"/>
                    </a:cubicBezTo>
                    <a:lnTo>
                      <a:pt x="1971" y="1935"/>
                    </a:lnTo>
                    <a:cubicBezTo>
                      <a:pt x="1971" y="1975"/>
                      <a:pt x="1968" y="2015"/>
                      <a:pt x="1965" y="2050"/>
                    </a:cubicBezTo>
                    <a:cubicBezTo>
                      <a:pt x="1683" y="2024"/>
                      <a:pt x="1194" y="1933"/>
                      <a:pt x="906" y="1611"/>
                    </a:cubicBezTo>
                    <a:cubicBezTo>
                      <a:pt x="633" y="1306"/>
                      <a:pt x="589" y="813"/>
                      <a:pt x="602" y="502"/>
                    </a:cubicBezTo>
                    <a:close/>
                    <a:moveTo>
                      <a:pt x="3849" y="500"/>
                    </a:moveTo>
                    <a:lnTo>
                      <a:pt x="3849" y="500"/>
                    </a:lnTo>
                    <a:cubicBezTo>
                      <a:pt x="3862" y="813"/>
                      <a:pt x="3817" y="1306"/>
                      <a:pt x="3546" y="1609"/>
                    </a:cubicBezTo>
                    <a:cubicBezTo>
                      <a:pt x="3257" y="1932"/>
                      <a:pt x="2769" y="2024"/>
                      <a:pt x="2488" y="2050"/>
                    </a:cubicBezTo>
                    <a:cubicBezTo>
                      <a:pt x="2468" y="1758"/>
                      <a:pt x="2482" y="1245"/>
                      <a:pt x="2769" y="924"/>
                    </a:cubicBezTo>
                    <a:cubicBezTo>
                      <a:pt x="3059" y="602"/>
                      <a:pt x="3562" y="520"/>
                      <a:pt x="3849" y="500"/>
                    </a:cubicBezTo>
                    <a:close/>
                    <a:moveTo>
                      <a:pt x="3849" y="2275"/>
                    </a:moveTo>
                    <a:lnTo>
                      <a:pt x="3849" y="2275"/>
                    </a:lnTo>
                    <a:cubicBezTo>
                      <a:pt x="3862" y="2588"/>
                      <a:pt x="3817" y="3081"/>
                      <a:pt x="3546" y="3384"/>
                    </a:cubicBezTo>
                    <a:cubicBezTo>
                      <a:pt x="3419" y="3525"/>
                      <a:pt x="3254" y="3622"/>
                      <a:pt x="3084" y="3690"/>
                    </a:cubicBezTo>
                    <a:cubicBezTo>
                      <a:pt x="3069" y="3696"/>
                      <a:pt x="3057" y="3702"/>
                      <a:pt x="3044" y="3705"/>
                    </a:cubicBezTo>
                    <a:cubicBezTo>
                      <a:pt x="2841" y="3778"/>
                      <a:pt x="2635" y="3811"/>
                      <a:pt x="2488" y="3825"/>
                    </a:cubicBezTo>
                    <a:cubicBezTo>
                      <a:pt x="2468" y="3534"/>
                      <a:pt x="2483" y="3021"/>
                      <a:pt x="2769" y="2699"/>
                    </a:cubicBezTo>
                    <a:cubicBezTo>
                      <a:pt x="2888" y="2566"/>
                      <a:pt x="3044" y="2474"/>
                      <a:pt x="3207" y="2410"/>
                    </a:cubicBezTo>
                    <a:cubicBezTo>
                      <a:pt x="3225" y="2405"/>
                      <a:pt x="3242" y="2398"/>
                      <a:pt x="3261" y="2390"/>
                    </a:cubicBezTo>
                    <a:cubicBezTo>
                      <a:pt x="3474" y="2315"/>
                      <a:pt x="3694" y="2284"/>
                      <a:pt x="3849" y="2275"/>
                    </a:cubicBezTo>
                    <a:close/>
                    <a:moveTo>
                      <a:pt x="602" y="2282"/>
                    </a:moveTo>
                    <a:lnTo>
                      <a:pt x="602" y="2282"/>
                    </a:lnTo>
                    <a:cubicBezTo>
                      <a:pt x="888" y="2303"/>
                      <a:pt x="1395" y="2386"/>
                      <a:pt x="1681" y="2706"/>
                    </a:cubicBezTo>
                    <a:cubicBezTo>
                      <a:pt x="1905" y="2955"/>
                      <a:pt x="1965" y="3323"/>
                      <a:pt x="1971" y="3609"/>
                    </a:cubicBezTo>
                    <a:lnTo>
                      <a:pt x="1971" y="3717"/>
                    </a:lnTo>
                    <a:cubicBezTo>
                      <a:pt x="1971" y="3757"/>
                      <a:pt x="1968" y="3796"/>
                      <a:pt x="1965" y="3832"/>
                    </a:cubicBezTo>
                    <a:cubicBezTo>
                      <a:pt x="1816" y="3819"/>
                      <a:pt x="1614" y="3787"/>
                      <a:pt x="1411" y="3714"/>
                    </a:cubicBezTo>
                    <a:cubicBezTo>
                      <a:pt x="1396" y="3709"/>
                      <a:pt x="1380" y="3703"/>
                      <a:pt x="1365" y="3697"/>
                    </a:cubicBezTo>
                    <a:cubicBezTo>
                      <a:pt x="1196" y="3630"/>
                      <a:pt x="1031" y="3532"/>
                      <a:pt x="906" y="3391"/>
                    </a:cubicBezTo>
                    <a:cubicBezTo>
                      <a:pt x="633" y="3089"/>
                      <a:pt x="589" y="2597"/>
                      <a:pt x="602" y="2282"/>
                    </a:cubicBezTo>
                    <a:close/>
                    <a:moveTo>
                      <a:pt x="602" y="4051"/>
                    </a:moveTo>
                    <a:lnTo>
                      <a:pt x="602" y="4051"/>
                    </a:lnTo>
                    <a:cubicBezTo>
                      <a:pt x="756" y="4063"/>
                      <a:pt x="971" y="4091"/>
                      <a:pt x="1184" y="4163"/>
                    </a:cubicBezTo>
                    <a:cubicBezTo>
                      <a:pt x="1209" y="4174"/>
                      <a:pt x="1233" y="4184"/>
                      <a:pt x="1260" y="4192"/>
                    </a:cubicBezTo>
                    <a:cubicBezTo>
                      <a:pt x="1417" y="4256"/>
                      <a:pt x="1567" y="4346"/>
                      <a:pt x="1681" y="4474"/>
                    </a:cubicBezTo>
                    <a:cubicBezTo>
                      <a:pt x="1905" y="4723"/>
                      <a:pt x="1965" y="5090"/>
                      <a:pt x="1971" y="5376"/>
                    </a:cubicBezTo>
                    <a:lnTo>
                      <a:pt x="1971" y="5483"/>
                    </a:lnTo>
                    <a:cubicBezTo>
                      <a:pt x="1971" y="5524"/>
                      <a:pt x="1968" y="5563"/>
                      <a:pt x="1965" y="5599"/>
                    </a:cubicBezTo>
                    <a:cubicBezTo>
                      <a:pt x="1683" y="5572"/>
                      <a:pt x="1194" y="5481"/>
                      <a:pt x="906" y="5159"/>
                    </a:cubicBezTo>
                    <a:cubicBezTo>
                      <a:pt x="633" y="4857"/>
                      <a:pt x="589" y="4364"/>
                      <a:pt x="602" y="4051"/>
                    </a:cubicBezTo>
                    <a:close/>
                    <a:moveTo>
                      <a:pt x="3847" y="4050"/>
                    </a:moveTo>
                    <a:lnTo>
                      <a:pt x="3847" y="4050"/>
                    </a:lnTo>
                    <a:cubicBezTo>
                      <a:pt x="3861" y="4363"/>
                      <a:pt x="3816" y="4856"/>
                      <a:pt x="3544" y="5159"/>
                    </a:cubicBezTo>
                    <a:cubicBezTo>
                      <a:pt x="3255" y="5481"/>
                      <a:pt x="2768" y="5572"/>
                      <a:pt x="2485" y="5599"/>
                    </a:cubicBezTo>
                    <a:cubicBezTo>
                      <a:pt x="2467" y="5309"/>
                      <a:pt x="2482" y="4796"/>
                      <a:pt x="2768" y="4472"/>
                    </a:cubicBezTo>
                    <a:cubicBezTo>
                      <a:pt x="2879" y="4349"/>
                      <a:pt x="3020" y="4261"/>
                      <a:pt x="3170" y="4199"/>
                    </a:cubicBezTo>
                    <a:cubicBezTo>
                      <a:pt x="3210" y="4186"/>
                      <a:pt x="3252" y="4171"/>
                      <a:pt x="3291" y="4154"/>
                    </a:cubicBezTo>
                    <a:cubicBezTo>
                      <a:pt x="3495" y="4087"/>
                      <a:pt x="3699" y="4062"/>
                      <a:pt x="3847" y="4050"/>
                    </a:cubicBezTo>
                    <a:close/>
                    <a:moveTo>
                      <a:pt x="3847" y="5827"/>
                    </a:moveTo>
                    <a:lnTo>
                      <a:pt x="3847" y="5827"/>
                    </a:lnTo>
                    <a:cubicBezTo>
                      <a:pt x="3861" y="6141"/>
                      <a:pt x="3817" y="6634"/>
                      <a:pt x="3546" y="6936"/>
                    </a:cubicBezTo>
                    <a:cubicBezTo>
                      <a:pt x="3257" y="7259"/>
                      <a:pt x="2769" y="7352"/>
                      <a:pt x="2488" y="7377"/>
                    </a:cubicBezTo>
                    <a:cubicBezTo>
                      <a:pt x="2468" y="7086"/>
                      <a:pt x="2483" y="6574"/>
                      <a:pt x="2769" y="6251"/>
                    </a:cubicBezTo>
                    <a:cubicBezTo>
                      <a:pt x="2892" y="6115"/>
                      <a:pt x="3054" y="6021"/>
                      <a:pt x="3222" y="5958"/>
                    </a:cubicBezTo>
                    <a:lnTo>
                      <a:pt x="3249" y="5946"/>
                    </a:lnTo>
                    <a:cubicBezTo>
                      <a:pt x="3466" y="5868"/>
                      <a:pt x="3690" y="5838"/>
                      <a:pt x="3847" y="5827"/>
                    </a:cubicBezTo>
                    <a:close/>
                    <a:moveTo>
                      <a:pt x="602" y="5833"/>
                    </a:moveTo>
                    <a:cubicBezTo>
                      <a:pt x="759" y="5845"/>
                      <a:pt x="983" y="5875"/>
                      <a:pt x="1200" y="5952"/>
                    </a:cubicBezTo>
                    <a:cubicBezTo>
                      <a:pt x="1209" y="5955"/>
                      <a:pt x="1221" y="5959"/>
                      <a:pt x="1230" y="5962"/>
                    </a:cubicBezTo>
                    <a:cubicBezTo>
                      <a:pt x="1396" y="6027"/>
                      <a:pt x="1558" y="6120"/>
                      <a:pt x="1680" y="6257"/>
                    </a:cubicBezTo>
                    <a:cubicBezTo>
                      <a:pt x="1903" y="6506"/>
                      <a:pt x="1963" y="6874"/>
                      <a:pt x="1968" y="7160"/>
                    </a:cubicBezTo>
                    <a:lnTo>
                      <a:pt x="1968" y="7266"/>
                    </a:lnTo>
                    <a:cubicBezTo>
                      <a:pt x="1968" y="7308"/>
                      <a:pt x="1966" y="7347"/>
                      <a:pt x="1965" y="7383"/>
                    </a:cubicBezTo>
                    <a:cubicBezTo>
                      <a:pt x="1683" y="7356"/>
                      <a:pt x="1194" y="7265"/>
                      <a:pt x="906" y="6942"/>
                    </a:cubicBezTo>
                    <a:cubicBezTo>
                      <a:pt x="633" y="6640"/>
                      <a:pt x="589" y="6147"/>
                      <a:pt x="602" y="5833"/>
                    </a:cubicBezTo>
                    <a:close/>
                    <a:moveTo>
                      <a:pt x="442" y="1"/>
                    </a:moveTo>
                    <a:cubicBezTo>
                      <a:pt x="395" y="1"/>
                      <a:pt x="365" y="2"/>
                      <a:pt x="358" y="2"/>
                    </a:cubicBezTo>
                    <a:cubicBezTo>
                      <a:pt x="260" y="8"/>
                      <a:pt x="176" y="68"/>
                      <a:pt x="139" y="157"/>
                    </a:cubicBezTo>
                    <a:cubicBezTo>
                      <a:pt x="128" y="182"/>
                      <a:pt x="122" y="211"/>
                      <a:pt x="121" y="239"/>
                    </a:cubicBezTo>
                    <a:cubicBezTo>
                      <a:pt x="94" y="428"/>
                      <a:pt x="19" y="1194"/>
                      <a:pt x="391" y="1776"/>
                    </a:cubicBezTo>
                    <a:cubicBezTo>
                      <a:pt x="373" y="1776"/>
                      <a:pt x="364" y="1777"/>
                      <a:pt x="361" y="1777"/>
                    </a:cubicBezTo>
                    <a:cubicBezTo>
                      <a:pt x="265" y="1783"/>
                      <a:pt x="181" y="1840"/>
                      <a:pt x="140" y="1929"/>
                    </a:cubicBezTo>
                    <a:cubicBezTo>
                      <a:pt x="130" y="1957"/>
                      <a:pt x="122" y="1985"/>
                      <a:pt x="121" y="2012"/>
                    </a:cubicBezTo>
                    <a:cubicBezTo>
                      <a:pt x="94" y="2203"/>
                      <a:pt x="19" y="2967"/>
                      <a:pt x="388" y="3547"/>
                    </a:cubicBezTo>
                    <a:cubicBezTo>
                      <a:pt x="373" y="3547"/>
                      <a:pt x="362" y="3547"/>
                      <a:pt x="358" y="3549"/>
                    </a:cubicBezTo>
                    <a:cubicBezTo>
                      <a:pt x="263" y="3555"/>
                      <a:pt x="178" y="3613"/>
                      <a:pt x="139" y="3702"/>
                    </a:cubicBezTo>
                    <a:cubicBezTo>
                      <a:pt x="128" y="3729"/>
                      <a:pt x="121" y="3757"/>
                      <a:pt x="118" y="3786"/>
                    </a:cubicBezTo>
                    <a:cubicBezTo>
                      <a:pt x="92" y="3975"/>
                      <a:pt x="17" y="4741"/>
                      <a:pt x="388" y="5322"/>
                    </a:cubicBezTo>
                    <a:cubicBezTo>
                      <a:pt x="371" y="5322"/>
                      <a:pt x="362" y="5324"/>
                      <a:pt x="358" y="5324"/>
                    </a:cubicBezTo>
                    <a:cubicBezTo>
                      <a:pt x="263" y="5330"/>
                      <a:pt x="178" y="5388"/>
                      <a:pt x="139" y="5475"/>
                    </a:cubicBezTo>
                    <a:cubicBezTo>
                      <a:pt x="128" y="5503"/>
                      <a:pt x="121" y="5532"/>
                      <a:pt x="118" y="5560"/>
                    </a:cubicBezTo>
                    <a:cubicBezTo>
                      <a:pt x="88" y="5770"/>
                      <a:pt x="1" y="6692"/>
                      <a:pt x="527" y="7280"/>
                    </a:cubicBezTo>
                    <a:cubicBezTo>
                      <a:pt x="953" y="7753"/>
                      <a:pt x="1617" y="7866"/>
                      <a:pt x="1968" y="7891"/>
                    </a:cubicBezTo>
                    <a:lnTo>
                      <a:pt x="1968" y="8485"/>
                    </a:lnTo>
                    <a:lnTo>
                      <a:pt x="708" y="8485"/>
                    </a:lnTo>
                    <a:cubicBezTo>
                      <a:pt x="581" y="8485"/>
                      <a:pt x="469" y="8575"/>
                      <a:pt x="451" y="8701"/>
                    </a:cubicBezTo>
                    <a:cubicBezTo>
                      <a:pt x="428" y="8858"/>
                      <a:pt x="550" y="8990"/>
                      <a:pt x="701" y="8990"/>
                    </a:cubicBezTo>
                    <a:lnTo>
                      <a:pt x="4095" y="8990"/>
                    </a:lnTo>
                    <a:cubicBezTo>
                      <a:pt x="4222" y="8990"/>
                      <a:pt x="4334" y="8900"/>
                      <a:pt x="4354" y="8776"/>
                    </a:cubicBezTo>
                    <a:cubicBezTo>
                      <a:pt x="4378" y="8623"/>
                      <a:pt x="4256" y="8488"/>
                      <a:pt x="4104" y="8488"/>
                    </a:cubicBezTo>
                    <a:lnTo>
                      <a:pt x="2477" y="8488"/>
                    </a:lnTo>
                    <a:lnTo>
                      <a:pt x="2477" y="7894"/>
                    </a:lnTo>
                    <a:cubicBezTo>
                      <a:pt x="2829" y="7870"/>
                      <a:pt x="3496" y="7758"/>
                      <a:pt x="3922" y="7284"/>
                    </a:cubicBezTo>
                    <a:cubicBezTo>
                      <a:pt x="4447" y="6697"/>
                      <a:pt x="4361" y="5781"/>
                      <a:pt x="4331" y="5565"/>
                    </a:cubicBezTo>
                    <a:cubicBezTo>
                      <a:pt x="4328" y="5538"/>
                      <a:pt x="4324" y="5509"/>
                      <a:pt x="4312" y="5483"/>
                    </a:cubicBezTo>
                    <a:cubicBezTo>
                      <a:pt x="4274" y="5393"/>
                      <a:pt x="4189" y="5331"/>
                      <a:pt x="4092" y="5325"/>
                    </a:cubicBezTo>
                    <a:cubicBezTo>
                      <a:pt x="4087" y="5325"/>
                      <a:pt x="4077" y="5325"/>
                      <a:pt x="4062" y="5324"/>
                    </a:cubicBezTo>
                    <a:cubicBezTo>
                      <a:pt x="4430" y="4745"/>
                      <a:pt x="4357" y="3984"/>
                      <a:pt x="4331" y="3789"/>
                    </a:cubicBezTo>
                    <a:cubicBezTo>
                      <a:pt x="4328" y="3762"/>
                      <a:pt x="4324" y="3733"/>
                      <a:pt x="4312" y="3706"/>
                    </a:cubicBezTo>
                    <a:cubicBezTo>
                      <a:pt x="4274" y="3616"/>
                      <a:pt x="4187" y="3555"/>
                      <a:pt x="4090" y="3549"/>
                    </a:cubicBezTo>
                    <a:cubicBezTo>
                      <a:pt x="4087" y="3549"/>
                      <a:pt x="4078" y="3549"/>
                      <a:pt x="4060" y="3547"/>
                    </a:cubicBezTo>
                    <a:cubicBezTo>
                      <a:pt x="4427" y="2970"/>
                      <a:pt x="4357" y="2210"/>
                      <a:pt x="4328" y="2015"/>
                    </a:cubicBezTo>
                    <a:cubicBezTo>
                      <a:pt x="4327" y="1987"/>
                      <a:pt x="4321" y="1958"/>
                      <a:pt x="4310" y="1933"/>
                    </a:cubicBezTo>
                    <a:cubicBezTo>
                      <a:pt x="4273" y="1843"/>
                      <a:pt x="4186" y="1780"/>
                      <a:pt x="4089" y="1776"/>
                    </a:cubicBezTo>
                    <a:cubicBezTo>
                      <a:pt x="4086" y="1776"/>
                      <a:pt x="4074" y="1776"/>
                      <a:pt x="4059" y="1773"/>
                    </a:cubicBezTo>
                    <a:cubicBezTo>
                      <a:pt x="4427" y="1196"/>
                      <a:pt x="4355" y="434"/>
                      <a:pt x="4328" y="241"/>
                    </a:cubicBezTo>
                    <a:cubicBezTo>
                      <a:pt x="4327" y="214"/>
                      <a:pt x="4321" y="187"/>
                      <a:pt x="4312" y="161"/>
                    </a:cubicBezTo>
                    <a:cubicBezTo>
                      <a:pt x="4276" y="70"/>
                      <a:pt x="4187" y="8"/>
                      <a:pt x="4090" y="2"/>
                    </a:cubicBezTo>
                    <a:cubicBezTo>
                      <a:pt x="4083" y="2"/>
                      <a:pt x="4054" y="1"/>
                      <a:pt x="4007" y="1"/>
                    </a:cubicBezTo>
                    <a:cubicBezTo>
                      <a:pt x="3737" y="1"/>
                      <a:pt x="2885" y="45"/>
                      <a:pt x="2389" y="599"/>
                    </a:cubicBezTo>
                    <a:cubicBezTo>
                      <a:pt x="2326" y="669"/>
                      <a:pt x="2272" y="746"/>
                      <a:pt x="2224" y="827"/>
                    </a:cubicBezTo>
                    <a:cubicBezTo>
                      <a:pt x="2177" y="746"/>
                      <a:pt x="2123" y="669"/>
                      <a:pt x="2059" y="599"/>
                    </a:cubicBezTo>
                    <a:cubicBezTo>
                      <a:pt x="1564" y="45"/>
                      <a:pt x="713" y="1"/>
                      <a:pt x="4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0"/>
              <p:cNvSpPr/>
              <p:nvPr/>
            </p:nvSpPr>
            <p:spPr>
              <a:xfrm>
                <a:off x="4190773" y="4256662"/>
                <a:ext cx="16905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508" extrusionOk="0">
                    <a:moveTo>
                      <a:pt x="299" y="1"/>
                    </a:moveTo>
                    <a:cubicBezTo>
                      <a:pt x="188" y="1"/>
                      <a:pt x="87" y="68"/>
                      <a:pt x="54" y="173"/>
                    </a:cubicBezTo>
                    <a:cubicBezTo>
                      <a:pt x="0" y="349"/>
                      <a:pt x="129" y="508"/>
                      <a:pt x="297" y="508"/>
                    </a:cubicBezTo>
                    <a:lnTo>
                      <a:pt x="299" y="508"/>
                    </a:lnTo>
                    <a:cubicBezTo>
                      <a:pt x="407" y="508"/>
                      <a:pt x="508" y="440"/>
                      <a:pt x="541" y="335"/>
                    </a:cubicBezTo>
                    <a:cubicBezTo>
                      <a:pt x="592" y="163"/>
                      <a:pt x="465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0"/>
              <p:cNvSpPr/>
              <p:nvPr/>
            </p:nvSpPr>
            <p:spPr>
              <a:xfrm>
                <a:off x="4081959" y="3964147"/>
                <a:ext cx="126744" cy="306826"/>
              </a:xfrm>
              <a:custGeom>
                <a:avLst/>
                <a:gdLst/>
                <a:ahLst/>
                <a:cxnLst/>
                <a:rect l="l" t="t" r="r" b="b"/>
                <a:pathLst>
                  <a:path w="4446" h="10763" extrusionOk="0">
                    <a:moveTo>
                      <a:pt x="3849" y="499"/>
                    </a:moveTo>
                    <a:lnTo>
                      <a:pt x="3849" y="499"/>
                    </a:lnTo>
                    <a:cubicBezTo>
                      <a:pt x="3862" y="811"/>
                      <a:pt x="3817" y="1304"/>
                      <a:pt x="3546" y="1608"/>
                    </a:cubicBezTo>
                    <a:cubicBezTo>
                      <a:pt x="3257" y="1931"/>
                      <a:pt x="2768" y="2022"/>
                      <a:pt x="2488" y="2048"/>
                    </a:cubicBezTo>
                    <a:cubicBezTo>
                      <a:pt x="2467" y="1758"/>
                      <a:pt x="2482" y="1244"/>
                      <a:pt x="2770" y="922"/>
                    </a:cubicBezTo>
                    <a:cubicBezTo>
                      <a:pt x="3059" y="600"/>
                      <a:pt x="3562" y="517"/>
                      <a:pt x="3849" y="499"/>
                    </a:cubicBezTo>
                    <a:close/>
                    <a:moveTo>
                      <a:pt x="604" y="501"/>
                    </a:moveTo>
                    <a:lnTo>
                      <a:pt x="604" y="501"/>
                    </a:lnTo>
                    <a:cubicBezTo>
                      <a:pt x="891" y="522"/>
                      <a:pt x="1397" y="604"/>
                      <a:pt x="1683" y="923"/>
                    </a:cubicBezTo>
                    <a:cubicBezTo>
                      <a:pt x="1972" y="1246"/>
                      <a:pt x="1987" y="1760"/>
                      <a:pt x="1966" y="2051"/>
                    </a:cubicBezTo>
                    <a:cubicBezTo>
                      <a:pt x="1686" y="2024"/>
                      <a:pt x="1196" y="1932"/>
                      <a:pt x="908" y="1610"/>
                    </a:cubicBezTo>
                    <a:cubicBezTo>
                      <a:pt x="637" y="1304"/>
                      <a:pt x="593" y="814"/>
                      <a:pt x="604" y="501"/>
                    </a:cubicBezTo>
                    <a:close/>
                    <a:moveTo>
                      <a:pt x="602" y="2276"/>
                    </a:moveTo>
                    <a:cubicBezTo>
                      <a:pt x="888" y="2294"/>
                      <a:pt x="1394" y="2376"/>
                      <a:pt x="1681" y="2698"/>
                    </a:cubicBezTo>
                    <a:cubicBezTo>
                      <a:pt x="1905" y="2947"/>
                      <a:pt x="1965" y="3314"/>
                      <a:pt x="1971" y="3602"/>
                    </a:cubicBezTo>
                    <a:lnTo>
                      <a:pt x="1971" y="3709"/>
                    </a:lnTo>
                    <a:cubicBezTo>
                      <a:pt x="1971" y="3749"/>
                      <a:pt x="1968" y="3789"/>
                      <a:pt x="1965" y="3824"/>
                    </a:cubicBezTo>
                    <a:cubicBezTo>
                      <a:pt x="1683" y="3798"/>
                      <a:pt x="1194" y="3707"/>
                      <a:pt x="906" y="3385"/>
                    </a:cubicBezTo>
                    <a:cubicBezTo>
                      <a:pt x="634" y="3080"/>
                      <a:pt x="589" y="2587"/>
                      <a:pt x="602" y="2276"/>
                    </a:cubicBezTo>
                    <a:close/>
                    <a:moveTo>
                      <a:pt x="3849" y="2274"/>
                    </a:moveTo>
                    <a:lnTo>
                      <a:pt x="3849" y="2274"/>
                    </a:lnTo>
                    <a:cubicBezTo>
                      <a:pt x="3861" y="2587"/>
                      <a:pt x="3817" y="3080"/>
                      <a:pt x="3546" y="3385"/>
                    </a:cubicBezTo>
                    <a:cubicBezTo>
                      <a:pt x="3257" y="3707"/>
                      <a:pt x="2770" y="3798"/>
                      <a:pt x="2488" y="3824"/>
                    </a:cubicBezTo>
                    <a:cubicBezTo>
                      <a:pt x="2468" y="3535"/>
                      <a:pt x="2483" y="3020"/>
                      <a:pt x="2770" y="2698"/>
                    </a:cubicBezTo>
                    <a:cubicBezTo>
                      <a:pt x="3059" y="2376"/>
                      <a:pt x="3562" y="2294"/>
                      <a:pt x="3849" y="2274"/>
                    </a:cubicBezTo>
                    <a:close/>
                    <a:moveTo>
                      <a:pt x="3847" y="4049"/>
                    </a:moveTo>
                    <a:cubicBezTo>
                      <a:pt x="3861" y="4362"/>
                      <a:pt x="3816" y="4855"/>
                      <a:pt x="3544" y="5158"/>
                    </a:cubicBezTo>
                    <a:cubicBezTo>
                      <a:pt x="3417" y="5300"/>
                      <a:pt x="3252" y="5396"/>
                      <a:pt x="3081" y="5464"/>
                    </a:cubicBezTo>
                    <a:cubicBezTo>
                      <a:pt x="3069" y="5470"/>
                      <a:pt x="3057" y="5476"/>
                      <a:pt x="3044" y="5479"/>
                    </a:cubicBezTo>
                    <a:cubicBezTo>
                      <a:pt x="2840" y="5554"/>
                      <a:pt x="2633" y="5585"/>
                      <a:pt x="2485" y="5599"/>
                    </a:cubicBezTo>
                    <a:cubicBezTo>
                      <a:pt x="2467" y="5308"/>
                      <a:pt x="2482" y="4795"/>
                      <a:pt x="2768" y="4473"/>
                    </a:cubicBezTo>
                    <a:cubicBezTo>
                      <a:pt x="2886" y="4340"/>
                      <a:pt x="3042" y="4248"/>
                      <a:pt x="3204" y="4184"/>
                    </a:cubicBezTo>
                    <a:cubicBezTo>
                      <a:pt x="3224" y="4179"/>
                      <a:pt x="3240" y="4172"/>
                      <a:pt x="3260" y="4164"/>
                    </a:cubicBezTo>
                    <a:cubicBezTo>
                      <a:pt x="3473" y="4089"/>
                      <a:pt x="3691" y="4058"/>
                      <a:pt x="3847" y="4049"/>
                    </a:cubicBezTo>
                    <a:close/>
                    <a:moveTo>
                      <a:pt x="602" y="4056"/>
                    </a:moveTo>
                    <a:cubicBezTo>
                      <a:pt x="888" y="4077"/>
                      <a:pt x="1395" y="4160"/>
                      <a:pt x="1681" y="4480"/>
                    </a:cubicBezTo>
                    <a:cubicBezTo>
                      <a:pt x="1905" y="4729"/>
                      <a:pt x="1965" y="5097"/>
                      <a:pt x="1971" y="5383"/>
                    </a:cubicBezTo>
                    <a:lnTo>
                      <a:pt x="1971" y="5491"/>
                    </a:lnTo>
                    <a:cubicBezTo>
                      <a:pt x="1971" y="5531"/>
                      <a:pt x="1968" y="5570"/>
                      <a:pt x="1965" y="5606"/>
                    </a:cubicBezTo>
                    <a:cubicBezTo>
                      <a:pt x="1816" y="5593"/>
                      <a:pt x="1612" y="5561"/>
                      <a:pt x="1408" y="5486"/>
                    </a:cubicBezTo>
                    <a:cubicBezTo>
                      <a:pt x="1395" y="5480"/>
                      <a:pt x="1380" y="5476"/>
                      <a:pt x="1367" y="5471"/>
                    </a:cubicBezTo>
                    <a:cubicBezTo>
                      <a:pt x="1196" y="5404"/>
                      <a:pt x="1031" y="5308"/>
                      <a:pt x="906" y="5165"/>
                    </a:cubicBezTo>
                    <a:cubicBezTo>
                      <a:pt x="634" y="4863"/>
                      <a:pt x="589" y="4371"/>
                      <a:pt x="602" y="4056"/>
                    </a:cubicBezTo>
                    <a:close/>
                    <a:moveTo>
                      <a:pt x="602" y="5825"/>
                    </a:moveTo>
                    <a:cubicBezTo>
                      <a:pt x="756" y="5837"/>
                      <a:pt x="971" y="5865"/>
                      <a:pt x="1184" y="5937"/>
                    </a:cubicBezTo>
                    <a:cubicBezTo>
                      <a:pt x="1209" y="5948"/>
                      <a:pt x="1233" y="5957"/>
                      <a:pt x="1260" y="5966"/>
                    </a:cubicBezTo>
                    <a:cubicBezTo>
                      <a:pt x="1417" y="6030"/>
                      <a:pt x="1567" y="6120"/>
                      <a:pt x="1681" y="6248"/>
                    </a:cubicBezTo>
                    <a:cubicBezTo>
                      <a:pt x="1905" y="6497"/>
                      <a:pt x="1965" y="6864"/>
                      <a:pt x="1971" y="7150"/>
                    </a:cubicBezTo>
                    <a:lnTo>
                      <a:pt x="1971" y="7257"/>
                    </a:lnTo>
                    <a:cubicBezTo>
                      <a:pt x="1971" y="7298"/>
                      <a:pt x="1968" y="7337"/>
                      <a:pt x="1965" y="7373"/>
                    </a:cubicBezTo>
                    <a:cubicBezTo>
                      <a:pt x="1683" y="7346"/>
                      <a:pt x="1194" y="7255"/>
                      <a:pt x="906" y="6933"/>
                    </a:cubicBezTo>
                    <a:cubicBezTo>
                      <a:pt x="634" y="6631"/>
                      <a:pt x="589" y="6138"/>
                      <a:pt x="602" y="5825"/>
                    </a:cubicBezTo>
                    <a:close/>
                    <a:moveTo>
                      <a:pt x="3847" y="5824"/>
                    </a:moveTo>
                    <a:cubicBezTo>
                      <a:pt x="3861" y="6137"/>
                      <a:pt x="3816" y="6630"/>
                      <a:pt x="3544" y="6933"/>
                    </a:cubicBezTo>
                    <a:cubicBezTo>
                      <a:pt x="3255" y="7255"/>
                      <a:pt x="2768" y="7346"/>
                      <a:pt x="2485" y="7373"/>
                    </a:cubicBezTo>
                    <a:cubicBezTo>
                      <a:pt x="2467" y="7083"/>
                      <a:pt x="2482" y="6570"/>
                      <a:pt x="2768" y="6246"/>
                    </a:cubicBezTo>
                    <a:cubicBezTo>
                      <a:pt x="2879" y="6123"/>
                      <a:pt x="3020" y="6035"/>
                      <a:pt x="3170" y="5973"/>
                    </a:cubicBezTo>
                    <a:cubicBezTo>
                      <a:pt x="3210" y="5960"/>
                      <a:pt x="3252" y="5945"/>
                      <a:pt x="3291" y="5928"/>
                    </a:cubicBezTo>
                    <a:cubicBezTo>
                      <a:pt x="3495" y="5861"/>
                      <a:pt x="3699" y="5836"/>
                      <a:pt x="3847" y="5824"/>
                    </a:cubicBezTo>
                    <a:close/>
                    <a:moveTo>
                      <a:pt x="3847" y="7601"/>
                    </a:moveTo>
                    <a:lnTo>
                      <a:pt x="3847" y="7601"/>
                    </a:lnTo>
                    <a:cubicBezTo>
                      <a:pt x="3861" y="7915"/>
                      <a:pt x="3817" y="8408"/>
                      <a:pt x="3546" y="8710"/>
                    </a:cubicBezTo>
                    <a:cubicBezTo>
                      <a:pt x="3257" y="9033"/>
                      <a:pt x="2770" y="9126"/>
                      <a:pt x="2488" y="9151"/>
                    </a:cubicBezTo>
                    <a:cubicBezTo>
                      <a:pt x="2468" y="8860"/>
                      <a:pt x="2483" y="8348"/>
                      <a:pt x="2770" y="8025"/>
                    </a:cubicBezTo>
                    <a:cubicBezTo>
                      <a:pt x="2892" y="7889"/>
                      <a:pt x="3054" y="7795"/>
                      <a:pt x="3222" y="7732"/>
                    </a:cubicBezTo>
                    <a:lnTo>
                      <a:pt x="3249" y="7720"/>
                    </a:lnTo>
                    <a:cubicBezTo>
                      <a:pt x="3467" y="7642"/>
                      <a:pt x="3690" y="7612"/>
                      <a:pt x="3847" y="7601"/>
                    </a:cubicBezTo>
                    <a:close/>
                    <a:moveTo>
                      <a:pt x="602" y="7607"/>
                    </a:moveTo>
                    <a:lnTo>
                      <a:pt x="602" y="7607"/>
                    </a:lnTo>
                    <a:cubicBezTo>
                      <a:pt x="759" y="7619"/>
                      <a:pt x="984" y="7649"/>
                      <a:pt x="1200" y="7726"/>
                    </a:cubicBezTo>
                    <a:cubicBezTo>
                      <a:pt x="1209" y="7729"/>
                      <a:pt x="1218" y="7733"/>
                      <a:pt x="1230" y="7736"/>
                    </a:cubicBezTo>
                    <a:cubicBezTo>
                      <a:pt x="1397" y="7801"/>
                      <a:pt x="1558" y="7894"/>
                      <a:pt x="1681" y="8031"/>
                    </a:cubicBezTo>
                    <a:cubicBezTo>
                      <a:pt x="1905" y="8280"/>
                      <a:pt x="1965" y="8648"/>
                      <a:pt x="1971" y="8934"/>
                    </a:cubicBezTo>
                    <a:lnTo>
                      <a:pt x="1971" y="9040"/>
                    </a:lnTo>
                    <a:cubicBezTo>
                      <a:pt x="1968" y="9082"/>
                      <a:pt x="1966" y="9121"/>
                      <a:pt x="1965" y="9157"/>
                    </a:cubicBezTo>
                    <a:cubicBezTo>
                      <a:pt x="1683" y="9130"/>
                      <a:pt x="1194" y="9039"/>
                      <a:pt x="906" y="8716"/>
                    </a:cubicBezTo>
                    <a:cubicBezTo>
                      <a:pt x="634" y="8414"/>
                      <a:pt x="589" y="7921"/>
                      <a:pt x="602" y="7607"/>
                    </a:cubicBezTo>
                    <a:close/>
                    <a:moveTo>
                      <a:pt x="442" y="0"/>
                    </a:moveTo>
                    <a:cubicBezTo>
                      <a:pt x="395" y="0"/>
                      <a:pt x="365" y="1"/>
                      <a:pt x="358" y="2"/>
                    </a:cubicBezTo>
                    <a:cubicBezTo>
                      <a:pt x="259" y="8"/>
                      <a:pt x="173" y="69"/>
                      <a:pt x="137" y="162"/>
                    </a:cubicBezTo>
                    <a:cubicBezTo>
                      <a:pt x="128" y="186"/>
                      <a:pt x="122" y="211"/>
                      <a:pt x="121" y="238"/>
                    </a:cubicBezTo>
                    <a:cubicBezTo>
                      <a:pt x="94" y="427"/>
                      <a:pt x="19" y="1193"/>
                      <a:pt x="388" y="1773"/>
                    </a:cubicBezTo>
                    <a:cubicBezTo>
                      <a:pt x="373" y="1773"/>
                      <a:pt x="362" y="1775"/>
                      <a:pt x="358" y="1775"/>
                    </a:cubicBezTo>
                    <a:cubicBezTo>
                      <a:pt x="259" y="1781"/>
                      <a:pt x="173" y="1842"/>
                      <a:pt x="137" y="1934"/>
                    </a:cubicBezTo>
                    <a:cubicBezTo>
                      <a:pt x="128" y="1958"/>
                      <a:pt x="122" y="1985"/>
                      <a:pt x="121" y="2010"/>
                    </a:cubicBezTo>
                    <a:cubicBezTo>
                      <a:pt x="94" y="2201"/>
                      <a:pt x="19" y="2967"/>
                      <a:pt x="391" y="3547"/>
                    </a:cubicBezTo>
                    <a:cubicBezTo>
                      <a:pt x="373" y="3547"/>
                      <a:pt x="364" y="3550"/>
                      <a:pt x="361" y="3550"/>
                    </a:cubicBezTo>
                    <a:cubicBezTo>
                      <a:pt x="263" y="3554"/>
                      <a:pt x="176" y="3617"/>
                      <a:pt x="139" y="3707"/>
                    </a:cubicBezTo>
                    <a:cubicBezTo>
                      <a:pt x="128" y="3732"/>
                      <a:pt x="122" y="3759"/>
                      <a:pt x="121" y="3785"/>
                    </a:cubicBezTo>
                    <a:cubicBezTo>
                      <a:pt x="94" y="3974"/>
                      <a:pt x="19" y="4738"/>
                      <a:pt x="388" y="5320"/>
                    </a:cubicBezTo>
                    <a:cubicBezTo>
                      <a:pt x="373" y="5320"/>
                      <a:pt x="362" y="5320"/>
                      <a:pt x="358" y="5321"/>
                    </a:cubicBezTo>
                    <a:cubicBezTo>
                      <a:pt x="260" y="5327"/>
                      <a:pt x="175" y="5389"/>
                      <a:pt x="137" y="5479"/>
                    </a:cubicBezTo>
                    <a:cubicBezTo>
                      <a:pt x="125" y="5506"/>
                      <a:pt x="121" y="5531"/>
                      <a:pt x="118" y="5558"/>
                    </a:cubicBezTo>
                    <a:cubicBezTo>
                      <a:pt x="92" y="5747"/>
                      <a:pt x="17" y="6513"/>
                      <a:pt x="388" y="7095"/>
                    </a:cubicBezTo>
                    <a:cubicBezTo>
                      <a:pt x="371" y="7095"/>
                      <a:pt x="362" y="7096"/>
                      <a:pt x="358" y="7096"/>
                    </a:cubicBezTo>
                    <a:cubicBezTo>
                      <a:pt x="260" y="7102"/>
                      <a:pt x="175" y="7164"/>
                      <a:pt x="137" y="7254"/>
                    </a:cubicBezTo>
                    <a:cubicBezTo>
                      <a:pt x="125" y="7279"/>
                      <a:pt x="121" y="7306"/>
                      <a:pt x="118" y="7331"/>
                    </a:cubicBezTo>
                    <a:cubicBezTo>
                      <a:pt x="88" y="7544"/>
                      <a:pt x="1" y="8463"/>
                      <a:pt x="527" y="9052"/>
                    </a:cubicBezTo>
                    <a:cubicBezTo>
                      <a:pt x="953" y="9526"/>
                      <a:pt x="1617" y="9638"/>
                      <a:pt x="1968" y="9662"/>
                    </a:cubicBezTo>
                    <a:lnTo>
                      <a:pt x="1968" y="10257"/>
                    </a:lnTo>
                    <a:lnTo>
                      <a:pt x="1217" y="10257"/>
                    </a:lnTo>
                    <a:cubicBezTo>
                      <a:pt x="1089" y="10257"/>
                      <a:pt x="977" y="10347"/>
                      <a:pt x="957" y="10472"/>
                    </a:cubicBezTo>
                    <a:cubicBezTo>
                      <a:pt x="935" y="10629"/>
                      <a:pt x="1058" y="10763"/>
                      <a:pt x="1209" y="10763"/>
                    </a:cubicBezTo>
                    <a:lnTo>
                      <a:pt x="3233" y="10763"/>
                    </a:lnTo>
                    <a:cubicBezTo>
                      <a:pt x="3360" y="10763"/>
                      <a:pt x="3473" y="10673"/>
                      <a:pt x="3491" y="10547"/>
                    </a:cubicBezTo>
                    <a:cubicBezTo>
                      <a:pt x="3515" y="10397"/>
                      <a:pt x="3395" y="10262"/>
                      <a:pt x="3240" y="10262"/>
                    </a:cubicBezTo>
                    <a:lnTo>
                      <a:pt x="2476" y="10262"/>
                    </a:lnTo>
                    <a:lnTo>
                      <a:pt x="2476" y="9668"/>
                    </a:lnTo>
                    <a:cubicBezTo>
                      <a:pt x="2828" y="9644"/>
                      <a:pt x="3494" y="9532"/>
                      <a:pt x="3921" y="9058"/>
                    </a:cubicBezTo>
                    <a:cubicBezTo>
                      <a:pt x="4445" y="8471"/>
                      <a:pt x="4358" y="7555"/>
                      <a:pt x="4328" y="7339"/>
                    </a:cubicBezTo>
                    <a:cubicBezTo>
                      <a:pt x="4327" y="7312"/>
                      <a:pt x="4321" y="7283"/>
                      <a:pt x="4310" y="7257"/>
                    </a:cubicBezTo>
                    <a:cubicBezTo>
                      <a:pt x="4273" y="7167"/>
                      <a:pt x="4186" y="7105"/>
                      <a:pt x="4089" y="7099"/>
                    </a:cubicBezTo>
                    <a:cubicBezTo>
                      <a:pt x="4086" y="7099"/>
                      <a:pt x="4074" y="7099"/>
                      <a:pt x="4059" y="7098"/>
                    </a:cubicBezTo>
                    <a:cubicBezTo>
                      <a:pt x="4429" y="6519"/>
                      <a:pt x="4355" y="5756"/>
                      <a:pt x="4328" y="5563"/>
                    </a:cubicBezTo>
                    <a:cubicBezTo>
                      <a:pt x="4327" y="5536"/>
                      <a:pt x="4321" y="5507"/>
                      <a:pt x="4310" y="5480"/>
                    </a:cubicBezTo>
                    <a:cubicBezTo>
                      <a:pt x="4273" y="5390"/>
                      <a:pt x="4186" y="5329"/>
                      <a:pt x="4089" y="5323"/>
                    </a:cubicBezTo>
                    <a:cubicBezTo>
                      <a:pt x="4086" y="5323"/>
                      <a:pt x="4077" y="5323"/>
                      <a:pt x="4059" y="5321"/>
                    </a:cubicBezTo>
                    <a:cubicBezTo>
                      <a:pt x="4426" y="4743"/>
                      <a:pt x="4355" y="3981"/>
                      <a:pt x="4327" y="3789"/>
                    </a:cubicBezTo>
                    <a:cubicBezTo>
                      <a:pt x="4325" y="3761"/>
                      <a:pt x="4319" y="3732"/>
                      <a:pt x="4309" y="3707"/>
                    </a:cubicBezTo>
                    <a:cubicBezTo>
                      <a:pt x="4271" y="3617"/>
                      <a:pt x="4185" y="3554"/>
                      <a:pt x="4087" y="3550"/>
                    </a:cubicBezTo>
                    <a:cubicBezTo>
                      <a:pt x="4084" y="3550"/>
                      <a:pt x="4072" y="3550"/>
                      <a:pt x="4057" y="3547"/>
                    </a:cubicBezTo>
                    <a:cubicBezTo>
                      <a:pt x="4426" y="2970"/>
                      <a:pt x="4352" y="2208"/>
                      <a:pt x="4327" y="2013"/>
                    </a:cubicBezTo>
                    <a:cubicBezTo>
                      <a:pt x="4325" y="1986"/>
                      <a:pt x="4319" y="1958"/>
                      <a:pt x="4310" y="1934"/>
                    </a:cubicBezTo>
                    <a:cubicBezTo>
                      <a:pt x="4274" y="1842"/>
                      <a:pt x="4186" y="1781"/>
                      <a:pt x="4089" y="1775"/>
                    </a:cubicBezTo>
                    <a:cubicBezTo>
                      <a:pt x="4086" y="1775"/>
                      <a:pt x="4075" y="1775"/>
                      <a:pt x="4059" y="1773"/>
                    </a:cubicBezTo>
                    <a:cubicBezTo>
                      <a:pt x="4427" y="1193"/>
                      <a:pt x="4355" y="433"/>
                      <a:pt x="4328" y="240"/>
                    </a:cubicBezTo>
                    <a:cubicBezTo>
                      <a:pt x="4327" y="214"/>
                      <a:pt x="4321" y="186"/>
                      <a:pt x="4312" y="162"/>
                    </a:cubicBezTo>
                    <a:cubicBezTo>
                      <a:pt x="4276" y="69"/>
                      <a:pt x="4188" y="8"/>
                      <a:pt x="4090" y="2"/>
                    </a:cubicBezTo>
                    <a:cubicBezTo>
                      <a:pt x="4083" y="1"/>
                      <a:pt x="4054" y="0"/>
                      <a:pt x="4007" y="0"/>
                    </a:cubicBezTo>
                    <a:cubicBezTo>
                      <a:pt x="3737" y="0"/>
                      <a:pt x="2885" y="44"/>
                      <a:pt x="2389" y="598"/>
                    </a:cubicBezTo>
                    <a:cubicBezTo>
                      <a:pt x="2326" y="669"/>
                      <a:pt x="2272" y="747"/>
                      <a:pt x="2224" y="826"/>
                    </a:cubicBezTo>
                    <a:cubicBezTo>
                      <a:pt x="2177" y="747"/>
                      <a:pt x="2123" y="669"/>
                      <a:pt x="2059" y="598"/>
                    </a:cubicBezTo>
                    <a:cubicBezTo>
                      <a:pt x="1565" y="44"/>
                      <a:pt x="714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0"/>
              <p:cNvSpPr/>
              <p:nvPr/>
            </p:nvSpPr>
            <p:spPr>
              <a:xfrm>
                <a:off x="4082045" y="4256662"/>
                <a:ext cx="16933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4" h="508" extrusionOk="0">
                    <a:moveTo>
                      <a:pt x="299" y="1"/>
                    </a:moveTo>
                    <a:cubicBezTo>
                      <a:pt x="188" y="1"/>
                      <a:pt x="88" y="68"/>
                      <a:pt x="56" y="173"/>
                    </a:cubicBezTo>
                    <a:cubicBezTo>
                      <a:pt x="1" y="349"/>
                      <a:pt x="131" y="508"/>
                      <a:pt x="298" y="508"/>
                    </a:cubicBezTo>
                    <a:lnTo>
                      <a:pt x="299" y="508"/>
                    </a:lnTo>
                    <a:cubicBezTo>
                      <a:pt x="409" y="508"/>
                      <a:pt x="509" y="440"/>
                      <a:pt x="544" y="335"/>
                    </a:cubicBezTo>
                    <a:cubicBezTo>
                      <a:pt x="593" y="163"/>
                      <a:pt x="464" y="1"/>
                      <a:pt x="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0"/>
              <p:cNvSpPr/>
              <p:nvPr/>
            </p:nvSpPr>
            <p:spPr>
              <a:xfrm>
                <a:off x="3957638" y="4014548"/>
                <a:ext cx="126716" cy="256682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9004" extrusionOk="0">
                    <a:moveTo>
                      <a:pt x="600" y="508"/>
                    </a:moveTo>
                    <a:lnTo>
                      <a:pt x="600" y="508"/>
                    </a:lnTo>
                    <a:cubicBezTo>
                      <a:pt x="886" y="527"/>
                      <a:pt x="1393" y="609"/>
                      <a:pt x="1679" y="930"/>
                    </a:cubicBezTo>
                    <a:cubicBezTo>
                      <a:pt x="1902" y="1179"/>
                      <a:pt x="1962" y="1546"/>
                      <a:pt x="1967" y="1834"/>
                    </a:cubicBezTo>
                    <a:lnTo>
                      <a:pt x="1967" y="1941"/>
                    </a:lnTo>
                    <a:cubicBezTo>
                      <a:pt x="1967" y="1981"/>
                      <a:pt x="1965" y="2021"/>
                      <a:pt x="1962" y="2056"/>
                    </a:cubicBezTo>
                    <a:cubicBezTo>
                      <a:pt x="1680" y="2030"/>
                      <a:pt x="1192" y="1939"/>
                      <a:pt x="902" y="1617"/>
                    </a:cubicBezTo>
                    <a:cubicBezTo>
                      <a:pt x="631" y="1312"/>
                      <a:pt x="588" y="819"/>
                      <a:pt x="600" y="508"/>
                    </a:cubicBezTo>
                    <a:close/>
                    <a:moveTo>
                      <a:pt x="3846" y="506"/>
                    </a:moveTo>
                    <a:lnTo>
                      <a:pt x="3846" y="506"/>
                    </a:lnTo>
                    <a:cubicBezTo>
                      <a:pt x="3860" y="819"/>
                      <a:pt x="3815" y="1312"/>
                      <a:pt x="3544" y="1615"/>
                    </a:cubicBezTo>
                    <a:cubicBezTo>
                      <a:pt x="3254" y="1938"/>
                      <a:pt x="2767" y="2030"/>
                      <a:pt x="2484" y="2056"/>
                    </a:cubicBezTo>
                    <a:cubicBezTo>
                      <a:pt x="2464" y="1764"/>
                      <a:pt x="2479" y="1252"/>
                      <a:pt x="2767" y="930"/>
                    </a:cubicBezTo>
                    <a:cubicBezTo>
                      <a:pt x="3056" y="608"/>
                      <a:pt x="3560" y="526"/>
                      <a:pt x="3846" y="506"/>
                    </a:cubicBezTo>
                    <a:close/>
                    <a:moveTo>
                      <a:pt x="3845" y="2281"/>
                    </a:moveTo>
                    <a:lnTo>
                      <a:pt x="3845" y="2281"/>
                    </a:lnTo>
                    <a:cubicBezTo>
                      <a:pt x="3857" y="2594"/>
                      <a:pt x="3813" y="3087"/>
                      <a:pt x="3541" y="3390"/>
                    </a:cubicBezTo>
                    <a:cubicBezTo>
                      <a:pt x="3416" y="3531"/>
                      <a:pt x="3251" y="3628"/>
                      <a:pt x="3082" y="3694"/>
                    </a:cubicBezTo>
                    <a:cubicBezTo>
                      <a:pt x="3067" y="3702"/>
                      <a:pt x="3052" y="3708"/>
                      <a:pt x="3037" y="3712"/>
                    </a:cubicBezTo>
                    <a:cubicBezTo>
                      <a:pt x="2835" y="3786"/>
                      <a:pt x="2631" y="3817"/>
                      <a:pt x="2482" y="3831"/>
                    </a:cubicBezTo>
                    <a:cubicBezTo>
                      <a:pt x="2464" y="3540"/>
                      <a:pt x="2479" y="3027"/>
                      <a:pt x="2766" y="2705"/>
                    </a:cubicBezTo>
                    <a:cubicBezTo>
                      <a:pt x="2884" y="2572"/>
                      <a:pt x="3038" y="2480"/>
                      <a:pt x="3200" y="2416"/>
                    </a:cubicBezTo>
                    <a:cubicBezTo>
                      <a:pt x="3218" y="2408"/>
                      <a:pt x="3238" y="2404"/>
                      <a:pt x="3256" y="2396"/>
                    </a:cubicBezTo>
                    <a:cubicBezTo>
                      <a:pt x="3470" y="2321"/>
                      <a:pt x="3689" y="2290"/>
                      <a:pt x="3845" y="2281"/>
                    </a:cubicBezTo>
                    <a:close/>
                    <a:moveTo>
                      <a:pt x="600" y="2284"/>
                    </a:moveTo>
                    <a:cubicBezTo>
                      <a:pt x="756" y="2294"/>
                      <a:pt x="973" y="2323"/>
                      <a:pt x="1187" y="2398"/>
                    </a:cubicBezTo>
                    <a:cubicBezTo>
                      <a:pt x="1207" y="2405"/>
                      <a:pt x="1225" y="2413"/>
                      <a:pt x="1244" y="2419"/>
                    </a:cubicBezTo>
                    <a:cubicBezTo>
                      <a:pt x="1405" y="2482"/>
                      <a:pt x="1560" y="2573"/>
                      <a:pt x="1679" y="2706"/>
                    </a:cubicBezTo>
                    <a:cubicBezTo>
                      <a:pt x="1902" y="2955"/>
                      <a:pt x="1962" y="3323"/>
                      <a:pt x="1967" y="3610"/>
                    </a:cubicBezTo>
                    <a:lnTo>
                      <a:pt x="1967" y="3717"/>
                    </a:lnTo>
                    <a:cubicBezTo>
                      <a:pt x="1967" y="3757"/>
                      <a:pt x="1965" y="3798"/>
                      <a:pt x="1962" y="3832"/>
                    </a:cubicBezTo>
                    <a:cubicBezTo>
                      <a:pt x="1814" y="3820"/>
                      <a:pt x="1608" y="3787"/>
                      <a:pt x="1406" y="3715"/>
                    </a:cubicBezTo>
                    <a:lnTo>
                      <a:pt x="1363" y="3697"/>
                    </a:lnTo>
                    <a:cubicBezTo>
                      <a:pt x="1193" y="3630"/>
                      <a:pt x="1030" y="3532"/>
                      <a:pt x="902" y="3393"/>
                    </a:cubicBezTo>
                    <a:cubicBezTo>
                      <a:pt x="631" y="3089"/>
                      <a:pt x="586" y="2596"/>
                      <a:pt x="600" y="2284"/>
                    </a:cubicBezTo>
                    <a:close/>
                    <a:moveTo>
                      <a:pt x="600" y="4056"/>
                    </a:moveTo>
                    <a:lnTo>
                      <a:pt x="600" y="4056"/>
                    </a:lnTo>
                    <a:cubicBezTo>
                      <a:pt x="747" y="4065"/>
                      <a:pt x="952" y="4093"/>
                      <a:pt x="1156" y="4160"/>
                    </a:cubicBezTo>
                    <a:cubicBezTo>
                      <a:pt x="1196" y="4177"/>
                      <a:pt x="1238" y="4192"/>
                      <a:pt x="1277" y="4205"/>
                    </a:cubicBezTo>
                    <a:cubicBezTo>
                      <a:pt x="1426" y="4270"/>
                      <a:pt x="1568" y="4355"/>
                      <a:pt x="1677" y="4480"/>
                    </a:cubicBezTo>
                    <a:cubicBezTo>
                      <a:pt x="1899" y="4729"/>
                      <a:pt x="1959" y="5096"/>
                      <a:pt x="1965" y="5382"/>
                    </a:cubicBezTo>
                    <a:lnTo>
                      <a:pt x="1965" y="5489"/>
                    </a:lnTo>
                    <a:cubicBezTo>
                      <a:pt x="1965" y="5530"/>
                      <a:pt x="1964" y="5569"/>
                      <a:pt x="1959" y="5605"/>
                    </a:cubicBezTo>
                    <a:cubicBezTo>
                      <a:pt x="1679" y="5578"/>
                      <a:pt x="1189" y="5487"/>
                      <a:pt x="901" y="5165"/>
                    </a:cubicBezTo>
                    <a:cubicBezTo>
                      <a:pt x="631" y="4863"/>
                      <a:pt x="588" y="4370"/>
                      <a:pt x="600" y="4056"/>
                    </a:cubicBezTo>
                    <a:close/>
                    <a:moveTo>
                      <a:pt x="3845" y="4056"/>
                    </a:moveTo>
                    <a:lnTo>
                      <a:pt x="3845" y="4056"/>
                    </a:lnTo>
                    <a:cubicBezTo>
                      <a:pt x="3857" y="4369"/>
                      <a:pt x="3813" y="4862"/>
                      <a:pt x="3541" y="5165"/>
                    </a:cubicBezTo>
                    <a:cubicBezTo>
                      <a:pt x="3253" y="5487"/>
                      <a:pt x="2766" y="5578"/>
                      <a:pt x="2482" y="5605"/>
                    </a:cubicBezTo>
                    <a:cubicBezTo>
                      <a:pt x="2464" y="5315"/>
                      <a:pt x="2479" y="4802"/>
                      <a:pt x="2766" y="4478"/>
                    </a:cubicBezTo>
                    <a:cubicBezTo>
                      <a:pt x="2877" y="4355"/>
                      <a:pt x="3016" y="4267"/>
                      <a:pt x="3166" y="4205"/>
                    </a:cubicBezTo>
                    <a:cubicBezTo>
                      <a:pt x="3208" y="4192"/>
                      <a:pt x="3248" y="4177"/>
                      <a:pt x="3289" y="4160"/>
                    </a:cubicBezTo>
                    <a:cubicBezTo>
                      <a:pt x="3493" y="4093"/>
                      <a:pt x="3696" y="4068"/>
                      <a:pt x="3845" y="4056"/>
                    </a:cubicBezTo>
                    <a:close/>
                    <a:moveTo>
                      <a:pt x="600" y="5833"/>
                    </a:moveTo>
                    <a:lnTo>
                      <a:pt x="600" y="5833"/>
                    </a:lnTo>
                    <a:cubicBezTo>
                      <a:pt x="886" y="5854"/>
                      <a:pt x="1393" y="5937"/>
                      <a:pt x="1679" y="6257"/>
                    </a:cubicBezTo>
                    <a:cubicBezTo>
                      <a:pt x="1902" y="6506"/>
                      <a:pt x="1962" y="6874"/>
                      <a:pt x="1967" y="7160"/>
                    </a:cubicBezTo>
                    <a:lnTo>
                      <a:pt x="1967" y="7268"/>
                    </a:lnTo>
                    <a:cubicBezTo>
                      <a:pt x="1967" y="7308"/>
                      <a:pt x="1965" y="7347"/>
                      <a:pt x="1962" y="7383"/>
                    </a:cubicBezTo>
                    <a:cubicBezTo>
                      <a:pt x="1680" y="7358"/>
                      <a:pt x="1192" y="7265"/>
                      <a:pt x="902" y="6942"/>
                    </a:cubicBezTo>
                    <a:cubicBezTo>
                      <a:pt x="631" y="6640"/>
                      <a:pt x="586" y="6148"/>
                      <a:pt x="600" y="5833"/>
                    </a:cubicBezTo>
                    <a:close/>
                    <a:moveTo>
                      <a:pt x="3846" y="5833"/>
                    </a:moveTo>
                    <a:lnTo>
                      <a:pt x="3846" y="5833"/>
                    </a:lnTo>
                    <a:cubicBezTo>
                      <a:pt x="3858" y="6147"/>
                      <a:pt x="3815" y="6640"/>
                      <a:pt x="3544" y="6942"/>
                    </a:cubicBezTo>
                    <a:cubicBezTo>
                      <a:pt x="3254" y="7265"/>
                      <a:pt x="2767" y="7358"/>
                      <a:pt x="2484" y="7383"/>
                    </a:cubicBezTo>
                    <a:cubicBezTo>
                      <a:pt x="2466" y="7092"/>
                      <a:pt x="2481" y="6580"/>
                      <a:pt x="2767" y="6257"/>
                    </a:cubicBezTo>
                    <a:cubicBezTo>
                      <a:pt x="2889" y="6121"/>
                      <a:pt x="3052" y="6027"/>
                      <a:pt x="3218" y="5964"/>
                    </a:cubicBezTo>
                    <a:cubicBezTo>
                      <a:pt x="3229" y="5959"/>
                      <a:pt x="3238" y="5956"/>
                      <a:pt x="3248" y="5952"/>
                    </a:cubicBezTo>
                    <a:cubicBezTo>
                      <a:pt x="3466" y="5874"/>
                      <a:pt x="3689" y="5844"/>
                      <a:pt x="3846" y="5833"/>
                    </a:cubicBezTo>
                    <a:close/>
                    <a:moveTo>
                      <a:pt x="445" y="0"/>
                    </a:moveTo>
                    <a:cubicBezTo>
                      <a:pt x="395" y="0"/>
                      <a:pt x="364" y="2"/>
                      <a:pt x="357" y="2"/>
                    </a:cubicBezTo>
                    <a:cubicBezTo>
                      <a:pt x="259" y="8"/>
                      <a:pt x="175" y="68"/>
                      <a:pt x="138" y="158"/>
                    </a:cubicBezTo>
                    <a:cubicBezTo>
                      <a:pt x="127" y="184"/>
                      <a:pt x="121" y="212"/>
                      <a:pt x="120" y="241"/>
                    </a:cubicBezTo>
                    <a:cubicBezTo>
                      <a:pt x="93" y="430"/>
                      <a:pt x="18" y="1199"/>
                      <a:pt x="390" y="1779"/>
                    </a:cubicBezTo>
                    <a:cubicBezTo>
                      <a:pt x="372" y="1779"/>
                      <a:pt x="363" y="1780"/>
                      <a:pt x="360" y="1780"/>
                    </a:cubicBezTo>
                    <a:cubicBezTo>
                      <a:pt x="264" y="1786"/>
                      <a:pt x="180" y="1845"/>
                      <a:pt x="139" y="1933"/>
                    </a:cubicBezTo>
                    <a:cubicBezTo>
                      <a:pt x="129" y="1961"/>
                      <a:pt x="121" y="1988"/>
                      <a:pt x="120" y="2017"/>
                    </a:cubicBezTo>
                    <a:cubicBezTo>
                      <a:pt x="93" y="2206"/>
                      <a:pt x="18" y="2973"/>
                      <a:pt x="387" y="3553"/>
                    </a:cubicBezTo>
                    <a:cubicBezTo>
                      <a:pt x="372" y="3553"/>
                      <a:pt x="361" y="3555"/>
                      <a:pt x="357" y="3555"/>
                    </a:cubicBezTo>
                    <a:cubicBezTo>
                      <a:pt x="262" y="3561"/>
                      <a:pt x="177" y="3619"/>
                      <a:pt x="138" y="3708"/>
                    </a:cubicBezTo>
                    <a:cubicBezTo>
                      <a:pt x="127" y="3735"/>
                      <a:pt x="120" y="3763"/>
                      <a:pt x="117" y="3792"/>
                    </a:cubicBezTo>
                    <a:cubicBezTo>
                      <a:pt x="91" y="3981"/>
                      <a:pt x="17" y="4750"/>
                      <a:pt x="387" y="5330"/>
                    </a:cubicBezTo>
                    <a:cubicBezTo>
                      <a:pt x="370" y="5330"/>
                      <a:pt x="361" y="5331"/>
                      <a:pt x="357" y="5331"/>
                    </a:cubicBezTo>
                    <a:cubicBezTo>
                      <a:pt x="262" y="5337"/>
                      <a:pt x="177" y="5396"/>
                      <a:pt x="138" y="5484"/>
                    </a:cubicBezTo>
                    <a:cubicBezTo>
                      <a:pt x="127" y="5511"/>
                      <a:pt x="120" y="5539"/>
                      <a:pt x="117" y="5568"/>
                    </a:cubicBezTo>
                    <a:cubicBezTo>
                      <a:pt x="87" y="5778"/>
                      <a:pt x="0" y="6700"/>
                      <a:pt x="526" y="7290"/>
                    </a:cubicBezTo>
                    <a:cubicBezTo>
                      <a:pt x="952" y="7764"/>
                      <a:pt x="1616" y="7876"/>
                      <a:pt x="1967" y="7902"/>
                    </a:cubicBezTo>
                    <a:lnTo>
                      <a:pt x="1967" y="8498"/>
                    </a:lnTo>
                    <a:lnTo>
                      <a:pt x="354" y="8498"/>
                    </a:lnTo>
                    <a:cubicBezTo>
                      <a:pt x="226" y="8498"/>
                      <a:pt x="114" y="8588"/>
                      <a:pt x="94" y="8714"/>
                    </a:cubicBezTo>
                    <a:cubicBezTo>
                      <a:pt x="72" y="8872"/>
                      <a:pt x="195" y="9004"/>
                      <a:pt x="346" y="9004"/>
                    </a:cubicBezTo>
                    <a:lnTo>
                      <a:pt x="3711" y="9004"/>
                    </a:lnTo>
                    <a:cubicBezTo>
                      <a:pt x="3839" y="9004"/>
                      <a:pt x="3951" y="8914"/>
                      <a:pt x="3971" y="8789"/>
                    </a:cubicBezTo>
                    <a:cubicBezTo>
                      <a:pt x="3993" y="8632"/>
                      <a:pt x="3870" y="8498"/>
                      <a:pt x="3719" y="8498"/>
                    </a:cubicBezTo>
                    <a:lnTo>
                      <a:pt x="2475" y="8498"/>
                    </a:lnTo>
                    <a:lnTo>
                      <a:pt x="2475" y="7902"/>
                    </a:lnTo>
                    <a:cubicBezTo>
                      <a:pt x="2827" y="7878"/>
                      <a:pt x="3494" y="7765"/>
                      <a:pt x="3920" y="7290"/>
                    </a:cubicBezTo>
                    <a:cubicBezTo>
                      <a:pt x="4444" y="6701"/>
                      <a:pt x="4357" y="5785"/>
                      <a:pt x="4328" y="5569"/>
                    </a:cubicBezTo>
                    <a:cubicBezTo>
                      <a:pt x="4326" y="5539"/>
                      <a:pt x="4319" y="5509"/>
                      <a:pt x="4308" y="5484"/>
                    </a:cubicBezTo>
                    <a:cubicBezTo>
                      <a:pt x="4271" y="5396"/>
                      <a:pt x="4184" y="5337"/>
                      <a:pt x="4088" y="5331"/>
                    </a:cubicBezTo>
                    <a:cubicBezTo>
                      <a:pt x="4085" y="5331"/>
                      <a:pt x="4073" y="5331"/>
                      <a:pt x="4058" y="5330"/>
                    </a:cubicBezTo>
                    <a:cubicBezTo>
                      <a:pt x="4428" y="4751"/>
                      <a:pt x="4354" y="3987"/>
                      <a:pt x="4328" y="3793"/>
                    </a:cubicBezTo>
                    <a:cubicBezTo>
                      <a:pt x="4326" y="3763"/>
                      <a:pt x="4319" y="3733"/>
                      <a:pt x="4307" y="3708"/>
                    </a:cubicBezTo>
                    <a:cubicBezTo>
                      <a:pt x="4269" y="3619"/>
                      <a:pt x="4184" y="3561"/>
                      <a:pt x="4088" y="3555"/>
                    </a:cubicBezTo>
                    <a:cubicBezTo>
                      <a:pt x="4085" y="3555"/>
                      <a:pt x="4076" y="3555"/>
                      <a:pt x="4058" y="3553"/>
                    </a:cubicBezTo>
                    <a:cubicBezTo>
                      <a:pt x="4428" y="2973"/>
                      <a:pt x="4354" y="2210"/>
                      <a:pt x="4328" y="2017"/>
                    </a:cubicBezTo>
                    <a:cubicBezTo>
                      <a:pt x="4326" y="1987"/>
                      <a:pt x="4319" y="1957"/>
                      <a:pt x="4307" y="1930"/>
                    </a:cubicBezTo>
                    <a:cubicBezTo>
                      <a:pt x="4269" y="1843"/>
                      <a:pt x="4184" y="1785"/>
                      <a:pt x="4088" y="1779"/>
                    </a:cubicBezTo>
                    <a:cubicBezTo>
                      <a:pt x="4085" y="1779"/>
                      <a:pt x="4073" y="1779"/>
                      <a:pt x="4058" y="1777"/>
                    </a:cubicBezTo>
                    <a:cubicBezTo>
                      <a:pt x="4426" y="1199"/>
                      <a:pt x="4354" y="436"/>
                      <a:pt x="4328" y="241"/>
                    </a:cubicBezTo>
                    <a:cubicBezTo>
                      <a:pt x="4326" y="212"/>
                      <a:pt x="4320" y="182"/>
                      <a:pt x="4310" y="157"/>
                    </a:cubicBezTo>
                    <a:cubicBezTo>
                      <a:pt x="4272" y="67"/>
                      <a:pt x="4185" y="7"/>
                      <a:pt x="4089" y="2"/>
                    </a:cubicBezTo>
                    <a:cubicBezTo>
                      <a:pt x="4082" y="2"/>
                      <a:pt x="4053" y="1"/>
                      <a:pt x="4006" y="1"/>
                    </a:cubicBezTo>
                    <a:cubicBezTo>
                      <a:pt x="3736" y="1"/>
                      <a:pt x="2884" y="45"/>
                      <a:pt x="2388" y="599"/>
                    </a:cubicBezTo>
                    <a:cubicBezTo>
                      <a:pt x="2325" y="669"/>
                      <a:pt x="2271" y="746"/>
                      <a:pt x="2223" y="827"/>
                    </a:cubicBezTo>
                    <a:cubicBezTo>
                      <a:pt x="2177" y="746"/>
                      <a:pt x="2123" y="669"/>
                      <a:pt x="2058" y="599"/>
                    </a:cubicBezTo>
                    <a:cubicBezTo>
                      <a:pt x="1566" y="49"/>
                      <a:pt x="721" y="0"/>
                      <a:pt x="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0"/>
              <p:cNvSpPr/>
              <p:nvPr/>
            </p:nvSpPr>
            <p:spPr>
              <a:xfrm>
                <a:off x="4013770" y="3972870"/>
                <a:ext cx="14425" cy="40595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424" extrusionOk="0">
                    <a:moveTo>
                      <a:pt x="253" y="0"/>
                    </a:moveTo>
                    <a:cubicBezTo>
                      <a:pt x="112" y="0"/>
                      <a:pt x="1" y="115"/>
                      <a:pt x="1" y="255"/>
                    </a:cubicBezTo>
                    <a:lnTo>
                      <a:pt x="1" y="1171"/>
                    </a:lnTo>
                    <a:cubicBezTo>
                      <a:pt x="1" y="1310"/>
                      <a:pt x="115" y="1424"/>
                      <a:pt x="253" y="1424"/>
                    </a:cubicBezTo>
                    <a:cubicBezTo>
                      <a:pt x="265" y="1424"/>
                      <a:pt x="278" y="1423"/>
                      <a:pt x="290" y="1421"/>
                    </a:cubicBezTo>
                    <a:cubicBezTo>
                      <a:pt x="416" y="1401"/>
                      <a:pt x="506" y="1289"/>
                      <a:pt x="506" y="1162"/>
                    </a:cubicBezTo>
                    <a:lnTo>
                      <a:pt x="506" y="262"/>
                    </a:lnTo>
                    <a:cubicBezTo>
                      <a:pt x="506" y="135"/>
                      <a:pt x="416" y="22"/>
                      <a:pt x="290" y="3"/>
                    </a:cubicBezTo>
                    <a:cubicBezTo>
                      <a:pt x="277" y="1"/>
                      <a:pt x="265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0"/>
              <p:cNvSpPr/>
              <p:nvPr/>
            </p:nvSpPr>
            <p:spPr>
              <a:xfrm>
                <a:off x="4013770" y="3951376"/>
                <a:ext cx="14425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3" extrusionOk="0">
                    <a:moveTo>
                      <a:pt x="253" y="0"/>
                    </a:moveTo>
                    <a:cubicBezTo>
                      <a:pt x="113" y="0"/>
                      <a:pt x="1" y="114"/>
                      <a:pt x="1" y="255"/>
                    </a:cubicBezTo>
                    <a:lnTo>
                      <a:pt x="1" y="259"/>
                    </a:lnTo>
                    <a:cubicBezTo>
                      <a:pt x="1" y="398"/>
                      <a:pt x="115" y="512"/>
                      <a:pt x="253" y="512"/>
                    </a:cubicBezTo>
                    <a:cubicBezTo>
                      <a:pt x="265" y="512"/>
                      <a:pt x="278" y="511"/>
                      <a:pt x="290" y="510"/>
                    </a:cubicBezTo>
                    <a:cubicBezTo>
                      <a:pt x="416" y="492"/>
                      <a:pt x="506" y="378"/>
                      <a:pt x="506" y="250"/>
                    </a:cubicBezTo>
                    <a:cubicBezTo>
                      <a:pt x="506" y="150"/>
                      <a:pt x="447" y="58"/>
                      <a:pt x="356" y="21"/>
                    </a:cubicBezTo>
                    <a:cubicBezTo>
                      <a:pt x="321" y="7"/>
                      <a:pt x="286" y="0"/>
                      <a:pt x="2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0"/>
              <p:cNvSpPr/>
              <p:nvPr/>
            </p:nvSpPr>
            <p:spPr>
              <a:xfrm>
                <a:off x="3985576" y="3979997"/>
                <a:ext cx="14425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144" extrusionOk="0">
                    <a:moveTo>
                      <a:pt x="252" y="1"/>
                    </a:moveTo>
                    <a:cubicBezTo>
                      <a:pt x="112" y="1"/>
                      <a:pt x="0" y="114"/>
                      <a:pt x="0" y="254"/>
                    </a:cubicBezTo>
                    <a:lnTo>
                      <a:pt x="0" y="891"/>
                    </a:lnTo>
                    <a:cubicBezTo>
                      <a:pt x="0" y="1029"/>
                      <a:pt x="113" y="1144"/>
                      <a:pt x="251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7" y="1"/>
                      <a:pt x="264" y="1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0"/>
              <p:cNvSpPr/>
              <p:nvPr/>
            </p:nvSpPr>
            <p:spPr>
              <a:xfrm>
                <a:off x="3985576" y="3958474"/>
                <a:ext cx="14425" cy="14567"/>
              </a:xfrm>
              <a:custGeom>
                <a:avLst/>
                <a:gdLst/>
                <a:ahLst/>
                <a:cxnLst/>
                <a:rect l="l" t="t" r="r" b="b"/>
                <a:pathLst>
                  <a:path w="506" h="511" extrusionOk="0">
                    <a:moveTo>
                      <a:pt x="253" y="1"/>
                    </a:moveTo>
                    <a:cubicBezTo>
                      <a:pt x="113" y="1"/>
                      <a:pt x="0" y="114"/>
                      <a:pt x="0" y="253"/>
                    </a:cubicBezTo>
                    <a:lnTo>
                      <a:pt x="0" y="258"/>
                    </a:lnTo>
                    <a:cubicBezTo>
                      <a:pt x="0" y="397"/>
                      <a:pt x="114" y="511"/>
                      <a:pt x="253" y="511"/>
                    </a:cubicBezTo>
                    <a:cubicBezTo>
                      <a:pt x="265" y="511"/>
                      <a:pt x="277" y="510"/>
                      <a:pt x="290" y="508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7" y="58"/>
                      <a:pt x="356" y="21"/>
                    </a:cubicBezTo>
                    <a:cubicBezTo>
                      <a:pt x="321" y="7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0"/>
              <p:cNvSpPr/>
              <p:nvPr/>
            </p:nvSpPr>
            <p:spPr>
              <a:xfrm>
                <a:off x="4041963" y="3979997"/>
                <a:ext cx="14453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144" extrusionOk="0">
                    <a:moveTo>
                      <a:pt x="253" y="1"/>
                    </a:moveTo>
                    <a:cubicBezTo>
                      <a:pt x="112" y="1"/>
                      <a:pt x="1" y="114"/>
                      <a:pt x="1" y="254"/>
                    </a:cubicBezTo>
                    <a:lnTo>
                      <a:pt x="1" y="891"/>
                    </a:lnTo>
                    <a:cubicBezTo>
                      <a:pt x="1" y="1029"/>
                      <a:pt x="114" y="1144"/>
                      <a:pt x="252" y="1144"/>
                    </a:cubicBezTo>
                    <a:cubicBezTo>
                      <a:pt x="264" y="1144"/>
                      <a:pt x="277" y="1143"/>
                      <a:pt x="290" y="1141"/>
                    </a:cubicBezTo>
                    <a:cubicBezTo>
                      <a:pt x="416" y="1121"/>
                      <a:pt x="506" y="1009"/>
                      <a:pt x="506" y="882"/>
                    </a:cubicBezTo>
                    <a:lnTo>
                      <a:pt x="506" y="261"/>
                    </a:lnTo>
                    <a:cubicBezTo>
                      <a:pt x="506" y="134"/>
                      <a:pt x="416" y="21"/>
                      <a:pt x="290" y="3"/>
                    </a:cubicBezTo>
                    <a:cubicBezTo>
                      <a:pt x="278" y="1"/>
                      <a:pt x="265" y="1"/>
                      <a:pt x="2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40"/>
              <p:cNvSpPr/>
              <p:nvPr/>
            </p:nvSpPr>
            <p:spPr>
              <a:xfrm>
                <a:off x="4041963" y="3958474"/>
                <a:ext cx="14453" cy="14653"/>
              </a:xfrm>
              <a:custGeom>
                <a:avLst/>
                <a:gdLst/>
                <a:ahLst/>
                <a:cxnLst/>
                <a:rect l="l" t="t" r="r" b="b"/>
                <a:pathLst>
                  <a:path w="507" h="514" extrusionOk="0">
                    <a:moveTo>
                      <a:pt x="254" y="1"/>
                    </a:moveTo>
                    <a:cubicBezTo>
                      <a:pt x="114" y="1"/>
                      <a:pt x="1" y="114"/>
                      <a:pt x="1" y="256"/>
                    </a:cubicBezTo>
                    <a:lnTo>
                      <a:pt x="1" y="259"/>
                    </a:lnTo>
                    <a:cubicBezTo>
                      <a:pt x="1" y="398"/>
                      <a:pt x="115" y="514"/>
                      <a:pt x="254" y="514"/>
                    </a:cubicBezTo>
                    <a:cubicBezTo>
                      <a:pt x="266" y="514"/>
                      <a:pt x="278" y="513"/>
                      <a:pt x="290" y="511"/>
                    </a:cubicBezTo>
                    <a:cubicBezTo>
                      <a:pt x="416" y="491"/>
                      <a:pt x="506" y="377"/>
                      <a:pt x="506" y="250"/>
                    </a:cubicBezTo>
                    <a:cubicBezTo>
                      <a:pt x="506" y="151"/>
                      <a:pt x="448" y="58"/>
                      <a:pt x="356" y="21"/>
                    </a:cubicBezTo>
                    <a:cubicBezTo>
                      <a:pt x="321" y="7"/>
                      <a:pt x="287" y="1"/>
                      <a:pt x="2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1" name="Google Shape;471;p40"/>
          <p:cNvGrpSpPr/>
          <p:nvPr/>
        </p:nvGrpSpPr>
        <p:grpSpPr>
          <a:xfrm>
            <a:off x="829654" y="3131579"/>
            <a:ext cx="422456" cy="418247"/>
            <a:chOff x="7238110" y="2698043"/>
            <a:chExt cx="374817" cy="371082"/>
          </a:xfrm>
        </p:grpSpPr>
        <p:sp>
          <p:nvSpPr>
            <p:cNvPr id="472" name="Google Shape;472;p40"/>
            <p:cNvSpPr/>
            <p:nvPr/>
          </p:nvSpPr>
          <p:spPr>
            <a:xfrm>
              <a:off x="7423210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0"/>
            <p:cNvSpPr/>
            <p:nvPr/>
          </p:nvSpPr>
          <p:spPr>
            <a:xfrm>
              <a:off x="7404794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1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0"/>
            <p:cNvSpPr/>
            <p:nvPr/>
          </p:nvSpPr>
          <p:spPr>
            <a:xfrm>
              <a:off x="736924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5" y="1469"/>
                  </a:cubicBezTo>
                  <a:cubicBezTo>
                    <a:pt x="872" y="1819"/>
                    <a:pt x="1427" y="1875"/>
                    <a:pt x="1739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0"/>
            <p:cNvSpPr/>
            <p:nvPr/>
          </p:nvSpPr>
          <p:spPr>
            <a:xfrm>
              <a:off x="7298945" y="2756341"/>
              <a:ext cx="58925" cy="53480"/>
            </a:xfrm>
            <a:custGeom>
              <a:avLst/>
              <a:gdLst/>
              <a:ahLst/>
              <a:cxnLst/>
              <a:rect l="l" t="t" r="r" b="b"/>
              <a:pathLst>
                <a:path w="2067" h="1876" extrusionOk="0">
                  <a:moveTo>
                    <a:pt x="1781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1" y="930"/>
                    <a:pt x="94" y="1861"/>
                    <a:pt x="94" y="1865"/>
                  </a:cubicBezTo>
                  <a:cubicBezTo>
                    <a:pt x="94" y="1865"/>
                    <a:pt x="182" y="1876"/>
                    <a:pt x="320" y="1876"/>
                  </a:cubicBezTo>
                  <a:cubicBezTo>
                    <a:pt x="631" y="1876"/>
                    <a:pt x="1192" y="1822"/>
                    <a:pt x="1552" y="1471"/>
                  </a:cubicBezTo>
                  <a:cubicBezTo>
                    <a:pt x="2066" y="966"/>
                    <a:pt x="1952" y="15"/>
                    <a:pt x="1952" y="8"/>
                  </a:cubicBezTo>
                  <a:cubicBezTo>
                    <a:pt x="1951" y="8"/>
                    <a:pt x="1886" y="1"/>
                    <a:pt x="1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0"/>
            <p:cNvSpPr/>
            <p:nvPr/>
          </p:nvSpPr>
          <p:spPr>
            <a:xfrm>
              <a:off x="7280444" y="2705969"/>
              <a:ext cx="42391" cy="74975"/>
            </a:xfrm>
            <a:custGeom>
              <a:avLst/>
              <a:gdLst/>
              <a:ahLst/>
              <a:cxnLst/>
              <a:rect l="l" t="t" r="r" b="b"/>
              <a:pathLst>
                <a:path w="1487" h="2630" extrusionOk="0">
                  <a:moveTo>
                    <a:pt x="728" y="0"/>
                  </a:moveTo>
                  <a:cubicBezTo>
                    <a:pt x="726" y="5"/>
                    <a:pt x="16" y="588"/>
                    <a:pt x="8" y="1310"/>
                  </a:cubicBezTo>
                  <a:cubicBezTo>
                    <a:pt x="1" y="2036"/>
                    <a:pt x="725" y="2628"/>
                    <a:pt x="728" y="2629"/>
                  </a:cubicBezTo>
                  <a:cubicBezTo>
                    <a:pt x="728" y="2629"/>
                    <a:pt x="1471" y="2046"/>
                    <a:pt x="1479" y="1318"/>
                  </a:cubicBezTo>
                  <a:cubicBezTo>
                    <a:pt x="1486" y="597"/>
                    <a:pt x="734" y="6"/>
                    <a:pt x="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0"/>
            <p:cNvSpPr/>
            <p:nvPr/>
          </p:nvSpPr>
          <p:spPr>
            <a:xfrm>
              <a:off x="7244924" y="2756341"/>
              <a:ext cx="58954" cy="53452"/>
            </a:xfrm>
            <a:custGeom>
              <a:avLst/>
              <a:gdLst/>
              <a:ahLst/>
              <a:cxnLst/>
              <a:rect l="l" t="t" r="r" b="b"/>
              <a:pathLst>
                <a:path w="2068" h="1875" extrusionOk="0">
                  <a:moveTo>
                    <a:pt x="283" y="0"/>
                  </a:moveTo>
                  <a:cubicBezTo>
                    <a:pt x="180" y="0"/>
                    <a:pt x="116" y="7"/>
                    <a:pt x="115" y="7"/>
                  </a:cubicBezTo>
                  <a:cubicBezTo>
                    <a:pt x="115" y="14"/>
                    <a:pt x="1" y="964"/>
                    <a:pt x="517" y="1469"/>
                  </a:cubicBezTo>
                  <a:cubicBezTo>
                    <a:pt x="872" y="1819"/>
                    <a:pt x="1426" y="1875"/>
                    <a:pt x="1739" y="1875"/>
                  </a:cubicBezTo>
                  <a:cubicBezTo>
                    <a:pt x="1881" y="1875"/>
                    <a:pt x="1973" y="1863"/>
                    <a:pt x="1974" y="1862"/>
                  </a:cubicBezTo>
                  <a:cubicBezTo>
                    <a:pt x="1974" y="1859"/>
                    <a:pt x="2068" y="930"/>
                    <a:pt x="1551" y="422"/>
                  </a:cubicBezTo>
                  <a:cubicBezTo>
                    <a:pt x="1170" y="49"/>
                    <a:pt x="572" y="0"/>
                    <a:pt x="2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0"/>
            <p:cNvSpPr/>
            <p:nvPr/>
          </p:nvSpPr>
          <p:spPr>
            <a:xfrm>
              <a:off x="7330902" y="2939074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58" y="0"/>
                  </a:moveTo>
                  <a:cubicBezTo>
                    <a:pt x="885" y="0"/>
                    <a:pt x="533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3" y="874"/>
                  </a:cubicBezTo>
                  <a:cubicBezTo>
                    <a:pt x="1228" y="574"/>
                    <a:pt x="1161" y="7"/>
                    <a:pt x="1161" y="4"/>
                  </a:cubicBezTo>
                  <a:cubicBezTo>
                    <a:pt x="1161" y="4"/>
                    <a:pt x="1121" y="0"/>
                    <a:pt x="10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0"/>
            <p:cNvSpPr/>
            <p:nvPr/>
          </p:nvSpPr>
          <p:spPr>
            <a:xfrm>
              <a:off x="7298831" y="2939074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0" y="1"/>
                  </a:moveTo>
                  <a:cubicBezTo>
                    <a:pt x="108" y="1"/>
                    <a:pt x="70" y="4"/>
                    <a:pt x="69" y="4"/>
                  </a:cubicBezTo>
                  <a:cubicBezTo>
                    <a:pt x="69" y="7"/>
                    <a:pt x="0" y="571"/>
                    <a:pt x="307" y="874"/>
                  </a:cubicBezTo>
                  <a:cubicBezTo>
                    <a:pt x="520" y="1082"/>
                    <a:pt x="852" y="1114"/>
                    <a:pt x="1037" y="1114"/>
                  </a:cubicBezTo>
                  <a:cubicBezTo>
                    <a:pt x="1120" y="1114"/>
                    <a:pt x="1174" y="1108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0"/>
            <p:cNvSpPr/>
            <p:nvPr/>
          </p:nvSpPr>
          <p:spPr>
            <a:xfrm>
              <a:off x="7278135" y="2883827"/>
              <a:ext cx="35036" cy="31814"/>
            </a:xfrm>
            <a:custGeom>
              <a:avLst/>
              <a:gdLst/>
              <a:ahLst/>
              <a:cxnLst/>
              <a:rect l="l" t="t" r="r" b="b"/>
              <a:pathLst>
                <a:path w="1229" h="1116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9"/>
                  </a:cubicBezTo>
                  <a:cubicBezTo>
                    <a:pt x="58" y="1109"/>
                    <a:pt x="111" y="1115"/>
                    <a:pt x="193" y="1115"/>
                  </a:cubicBezTo>
                  <a:cubicBezTo>
                    <a:pt x="378" y="1115"/>
                    <a:pt x="710" y="1083"/>
                    <a:pt x="922" y="874"/>
                  </a:cubicBezTo>
                  <a:cubicBezTo>
                    <a:pt x="1228" y="574"/>
                    <a:pt x="1161" y="9"/>
                    <a:pt x="1161" y="4"/>
                  </a:cubicBezTo>
                  <a:cubicBezTo>
                    <a:pt x="1160" y="4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0"/>
            <p:cNvSpPr/>
            <p:nvPr/>
          </p:nvSpPr>
          <p:spPr>
            <a:xfrm>
              <a:off x="7246035" y="2883827"/>
              <a:ext cx="35093" cy="31814"/>
            </a:xfrm>
            <a:custGeom>
              <a:avLst/>
              <a:gdLst/>
              <a:ahLst/>
              <a:cxnLst/>
              <a:rect l="l" t="t" r="r" b="b"/>
              <a:pathLst>
                <a:path w="1231" h="1116" extrusionOk="0">
                  <a:moveTo>
                    <a:pt x="171" y="1"/>
                  </a:moveTo>
                  <a:cubicBezTo>
                    <a:pt x="109" y="1"/>
                    <a:pt x="71" y="4"/>
                    <a:pt x="70" y="4"/>
                  </a:cubicBezTo>
                  <a:cubicBezTo>
                    <a:pt x="70" y="9"/>
                    <a:pt x="1" y="572"/>
                    <a:pt x="308" y="874"/>
                  </a:cubicBezTo>
                  <a:cubicBezTo>
                    <a:pt x="521" y="1083"/>
                    <a:pt x="854" y="1115"/>
                    <a:pt x="1038" y="1115"/>
                  </a:cubicBezTo>
                  <a:cubicBezTo>
                    <a:pt x="1121" y="1115"/>
                    <a:pt x="1174" y="1109"/>
                    <a:pt x="1173" y="1109"/>
                  </a:cubicBezTo>
                  <a:cubicBezTo>
                    <a:pt x="1173" y="1106"/>
                    <a:pt x="1230" y="554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0"/>
            <p:cNvSpPr/>
            <p:nvPr/>
          </p:nvSpPr>
          <p:spPr>
            <a:xfrm>
              <a:off x="7547559" y="2756341"/>
              <a:ext cx="58954" cy="53480"/>
            </a:xfrm>
            <a:custGeom>
              <a:avLst/>
              <a:gdLst/>
              <a:ahLst/>
              <a:cxnLst/>
              <a:rect l="l" t="t" r="r" b="b"/>
              <a:pathLst>
                <a:path w="2068" h="1876" extrusionOk="0">
                  <a:moveTo>
                    <a:pt x="1782" y="1"/>
                  </a:moveTo>
                  <a:cubicBezTo>
                    <a:pt x="1491" y="1"/>
                    <a:pt x="897" y="52"/>
                    <a:pt x="518" y="425"/>
                  </a:cubicBezTo>
                  <a:cubicBezTo>
                    <a:pt x="0" y="930"/>
                    <a:pt x="95" y="1861"/>
                    <a:pt x="95" y="1865"/>
                  </a:cubicBezTo>
                  <a:cubicBezTo>
                    <a:pt x="95" y="1865"/>
                    <a:pt x="184" y="1876"/>
                    <a:pt x="321" y="1876"/>
                  </a:cubicBezTo>
                  <a:cubicBezTo>
                    <a:pt x="632" y="1876"/>
                    <a:pt x="1193" y="1822"/>
                    <a:pt x="1552" y="1471"/>
                  </a:cubicBezTo>
                  <a:cubicBezTo>
                    <a:pt x="2068" y="966"/>
                    <a:pt x="1954" y="15"/>
                    <a:pt x="1954" y="8"/>
                  </a:cubicBezTo>
                  <a:cubicBezTo>
                    <a:pt x="1952" y="8"/>
                    <a:pt x="1887" y="1"/>
                    <a:pt x="17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0"/>
            <p:cNvSpPr/>
            <p:nvPr/>
          </p:nvSpPr>
          <p:spPr>
            <a:xfrm>
              <a:off x="7529143" y="2705969"/>
              <a:ext cx="42362" cy="74975"/>
            </a:xfrm>
            <a:custGeom>
              <a:avLst/>
              <a:gdLst/>
              <a:ahLst/>
              <a:cxnLst/>
              <a:rect l="l" t="t" r="r" b="b"/>
              <a:pathLst>
                <a:path w="1486" h="2630" extrusionOk="0">
                  <a:moveTo>
                    <a:pt x="727" y="0"/>
                  </a:moveTo>
                  <a:cubicBezTo>
                    <a:pt x="726" y="5"/>
                    <a:pt x="15" y="588"/>
                    <a:pt x="8" y="1310"/>
                  </a:cubicBezTo>
                  <a:cubicBezTo>
                    <a:pt x="0" y="2036"/>
                    <a:pt x="724" y="2628"/>
                    <a:pt x="727" y="2629"/>
                  </a:cubicBezTo>
                  <a:cubicBezTo>
                    <a:pt x="727" y="2629"/>
                    <a:pt x="1474" y="2046"/>
                    <a:pt x="1478" y="1318"/>
                  </a:cubicBezTo>
                  <a:cubicBezTo>
                    <a:pt x="1486" y="597"/>
                    <a:pt x="733" y="6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0"/>
            <p:cNvSpPr/>
            <p:nvPr/>
          </p:nvSpPr>
          <p:spPr>
            <a:xfrm>
              <a:off x="7493595" y="2756341"/>
              <a:ext cx="58896" cy="53452"/>
            </a:xfrm>
            <a:custGeom>
              <a:avLst/>
              <a:gdLst/>
              <a:ahLst/>
              <a:cxnLst/>
              <a:rect l="l" t="t" r="r" b="b"/>
              <a:pathLst>
                <a:path w="2066" h="1875" extrusionOk="0">
                  <a:moveTo>
                    <a:pt x="281" y="0"/>
                  </a:moveTo>
                  <a:cubicBezTo>
                    <a:pt x="179" y="0"/>
                    <a:pt x="115" y="7"/>
                    <a:pt x="114" y="7"/>
                  </a:cubicBezTo>
                  <a:cubicBezTo>
                    <a:pt x="114" y="14"/>
                    <a:pt x="0" y="964"/>
                    <a:pt x="514" y="1469"/>
                  </a:cubicBezTo>
                  <a:cubicBezTo>
                    <a:pt x="870" y="1819"/>
                    <a:pt x="1425" y="1875"/>
                    <a:pt x="1738" y="1875"/>
                  </a:cubicBezTo>
                  <a:cubicBezTo>
                    <a:pt x="1881" y="1875"/>
                    <a:pt x="1973" y="1863"/>
                    <a:pt x="1973" y="1862"/>
                  </a:cubicBezTo>
                  <a:cubicBezTo>
                    <a:pt x="1973" y="1859"/>
                    <a:pt x="2066" y="930"/>
                    <a:pt x="1549" y="422"/>
                  </a:cubicBezTo>
                  <a:cubicBezTo>
                    <a:pt x="1167" y="49"/>
                    <a:pt x="570" y="0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0"/>
            <p:cNvSpPr/>
            <p:nvPr/>
          </p:nvSpPr>
          <p:spPr>
            <a:xfrm>
              <a:off x="7278135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1"/>
                  </a:moveTo>
                  <a:cubicBezTo>
                    <a:pt x="889" y="1"/>
                    <a:pt x="534" y="30"/>
                    <a:pt x="308" y="252"/>
                  </a:cubicBezTo>
                  <a:cubicBezTo>
                    <a:pt x="1" y="553"/>
                    <a:pt x="58" y="1106"/>
                    <a:pt x="58" y="1108"/>
                  </a:cubicBezTo>
                  <a:cubicBezTo>
                    <a:pt x="58" y="1108"/>
                    <a:pt x="111" y="1114"/>
                    <a:pt x="194" y="1114"/>
                  </a:cubicBezTo>
                  <a:cubicBezTo>
                    <a:pt x="379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0"/>
            <p:cNvSpPr/>
            <p:nvPr/>
          </p:nvSpPr>
          <p:spPr>
            <a:xfrm>
              <a:off x="7246035" y="3009146"/>
              <a:ext cx="35093" cy="31786"/>
            </a:xfrm>
            <a:custGeom>
              <a:avLst/>
              <a:gdLst/>
              <a:ahLst/>
              <a:cxnLst/>
              <a:rect l="l" t="t" r="r" b="b"/>
              <a:pathLst>
                <a:path w="1231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0" y="1082"/>
                    <a:pt x="853" y="1114"/>
                    <a:pt x="1038" y="1114"/>
                  </a:cubicBezTo>
                  <a:cubicBezTo>
                    <a:pt x="1120" y="1114"/>
                    <a:pt x="1174" y="1108"/>
                    <a:pt x="1173" y="1108"/>
                  </a:cubicBezTo>
                  <a:cubicBezTo>
                    <a:pt x="1173" y="1106"/>
                    <a:pt x="1230" y="553"/>
                    <a:pt x="923" y="252"/>
                  </a:cubicBezTo>
                  <a:cubicBezTo>
                    <a:pt x="697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0"/>
            <p:cNvSpPr/>
            <p:nvPr/>
          </p:nvSpPr>
          <p:spPr>
            <a:xfrm>
              <a:off x="7524183" y="3009146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0" y="1"/>
                  </a:moveTo>
                  <a:cubicBezTo>
                    <a:pt x="888" y="1"/>
                    <a:pt x="534" y="30"/>
                    <a:pt x="308" y="252"/>
                  </a:cubicBezTo>
                  <a:cubicBezTo>
                    <a:pt x="1" y="553"/>
                    <a:pt x="56" y="1106"/>
                    <a:pt x="56" y="1108"/>
                  </a:cubicBezTo>
                  <a:cubicBezTo>
                    <a:pt x="56" y="1108"/>
                    <a:pt x="109" y="1114"/>
                    <a:pt x="192" y="1114"/>
                  </a:cubicBezTo>
                  <a:cubicBezTo>
                    <a:pt x="378" y="1114"/>
                    <a:pt x="710" y="1082"/>
                    <a:pt x="922" y="874"/>
                  </a:cubicBezTo>
                  <a:cubicBezTo>
                    <a:pt x="1228" y="574"/>
                    <a:pt x="1161" y="8"/>
                    <a:pt x="1161" y="5"/>
                  </a:cubicBezTo>
                  <a:cubicBezTo>
                    <a:pt x="1160" y="5"/>
                    <a:pt x="1122" y="1"/>
                    <a:pt x="10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0"/>
            <p:cNvSpPr/>
            <p:nvPr/>
          </p:nvSpPr>
          <p:spPr>
            <a:xfrm>
              <a:off x="7491998" y="3009146"/>
              <a:ext cx="35064" cy="31786"/>
            </a:xfrm>
            <a:custGeom>
              <a:avLst/>
              <a:gdLst/>
              <a:ahLst/>
              <a:cxnLst/>
              <a:rect l="l" t="t" r="r" b="b"/>
              <a:pathLst>
                <a:path w="1230" h="1115" extrusionOk="0">
                  <a:moveTo>
                    <a:pt x="171" y="1"/>
                  </a:moveTo>
                  <a:cubicBezTo>
                    <a:pt x="109" y="1"/>
                    <a:pt x="71" y="5"/>
                    <a:pt x="70" y="5"/>
                  </a:cubicBezTo>
                  <a:cubicBezTo>
                    <a:pt x="70" y="8"/>
                    <a:pt x="1" y="573"/>
                    <a:pt x="308" y="874"/>
                  </a:cubicBezTo>
                  <a:cubicBezTo>
                    <a:pt x="522" y="1082"/>
                    <a:pt x="855" y="1114"/>
                    <a:pt x="1039" y="1114"/>
                  </a:cubicBezTo>
                  <a:cubicBezTo>
                    <a:pt x="1122" y="1114"/>
                    <a:pt x="1175" y="1108"/>
                    <a:pt x="1175" y="1108"/>
                  </a:cubicBezTo>
                  <a:cubicBezTo>
                    <a:pt x="1175" y="1106"/>
                    <a:pt x="1230" y="553"/>
                    <a:pt x="923" y="252"/>
                  </a:cubicBezTo>
                  <a:cubicBezTo>
                    <a:pt x="696" y="30"/>
                    <a:pt x="343" y="1"/>
                    <a:pt x="1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0"/>
            <p:cNvSpPr/>
            <p:nvPr/>
          </p:nvSpPr>
          <p:spPr>
            <a:xfrm>
              <a:off x="7570194" y="2917380"/>
              <a:ext cx="35036" cy="31786"/>
            </a:xfrm>
            <a:custGeom>
              <a:avLst/>
              <a:gdLst/>
              <a:ahLst/>
              <a:cxnLst/>
              <a:rect l="l" t="t" r="r" b="b"/>
              <a:pathLst>
                <a:path w="1229" h="1115" extrusionOk="0">
                  <a:moveTo>
                    <a:pt x="1061" y="0"/>
                  </a:moveTo>
                  <a:cubicBezTo>
                    <a:pt x="889" y="0"/>
                    <a:pt x="534" y="30"/>
                    <a:pt x="308" y="251"/>
                  </a:cubicBezTo>
                  <a:cubicBezTo>
                    <a:pt x="1" y="554"/>
                    <a:pt x="58" y="1106"/>
                    <a:pt x="58" y="1109"/>
                  </a:cubicBezTo>
                  <a:cubicBezTo>
                    <a:pt x="58" y="1109"/>
                    <a:pt x="110" y="1115"/>
                    <a:pt x="190" y="1115"/>
                  </a:cubicBezTo>
                  <a:cubicBezTo>
                    <a:pt x="374" y="1115"/>
                    <a:pt x="709" y="1083"/>
                    <a:pt x="923" y="873"/>
                  </a:cubicBezTo>
                  <a:cubicBezTo>
                    <a:pt x="1229" y="574"/>
                    <a:pt x="1161" y="9"/>
                    <a:pt x="1161" y="4"/>
                  </a:cubicBezTo>
                  <a:cubicBezTo>
                    <a:pt x="1161" y="4"/>
                    <a:pt x="1123" y="0"/>
                    <a:pt x="1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0"/>
            <p:cNvSpPr/>
            <p:nvPr/>
          </p:nvSpPr>
          <p:spPr>
            <a:xfrm>
              <a:off x="7538123" y="2917323"/>
              <a:ext cx="35064" cy="31814"/>
            </a:xfrm>
            <a:custGeom>
              <a:avLst/>
              <a:gdLst/>
              <a:ahLst/>
              <a:cxnLst/>
              <a:rect l="l" t="t" r="r" b="b"/>
              <a:pathLst>
                <a:path w="1230" h="1116" extrusionOk="0">
                  <a:moveTo>
                    <a:pt x="170" y="1"/>
                  </a:moveTo>
                  <a:cubicBezTo>
                    <a:pt x="108" y="1"/>
                    <a:pt x="70" y="5"/>
                    <a:pt x="69" y="5"/>
                  </a:cubicBezTo>
                  <a:cubicBezTo>
                    <a:pt x="69" y="9"/>
                    <a:pt x="0" y="573"/>
                    <a:pt x="307" y="874"/>
                  </a:cubicBezTo>
                  <a:cubicBezTo>
                    <a:pt x="519" y="1082"/>
                    <a:pt x="849" y="1116"/>
                    <a:pt x="1035" y="1116"/>
                  </a:cubicBezTo>
                  <a:cubicBezTo>
                    <a:pt x="1120" y="1116"/>
                    <a:pt x="1174" y="1109"/>
                    <a:pt x="1174" y="1108"/>
                  </a:cubicBezTo>
                  <a:cubicBezTo>
                    <a:pt x="1174" y="1106"/>
                    <a:pt x="1229" y="553"/>
                    <a:pt x="922" y="252"/>
                  </a:cubicBezTo>
                  <a:cubicBezTo>
                    <a:pt x="696" y="30"/>
                    <a:pt x="342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0"/>
            <p:cNvSpPr/>
            <p:nvPr/>
          </p:nvSpPr>
          <p:spPr>
            <a:xfrm>
              <a:off x="7382273" y="3008918"/>
              <a:ext cx="34722" cy="34779"/>
            </a:xfrm>
            <a:custGeom>
              <a:avLst/>
              <a:gdLst/>
              <a:ahLst/>
              <a:cxnLst/>
              <a:rect l="l" t="t" r="r" b="b"/>
              <a:pathLst>
                <a:path w="1218" h="1220" extrusionOk="0">
                  <a:moveTo>
                    <a:pt x="609" y="1"/>
                  </a:moveTo>
                  <a:cubicBezTo>
                    <a:pt x="272" y="1"/>
                    <a:pt x="1" y="274"/>
                    <a:pt x="1" y="611"/>
                  </a:cubicBezTo>
                  <a:cubicBezTo>
                    <a:pt x="1" y="947"/>
                    <a:pt x="272" y="1219"/>
                    <a:pt x="609" y="1219"/>
                  </a:cubicBezTo>
                  <a:cubicBezTo>
                    <a:pt x="945" y="1219"/>
                    <a:pt x="1218" y="947"/>
                    <a:pt x="1218" y="611"/>
                  </a:cubicBezTo>
                  <a:cubicBezTo>
                    <a:pt x="1218" y="274"/>
                    <a:pt x="945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0"/>
            <p:cNvSpPr/>
            <p:nvPr/>
          </p:nvSpPr>
          <p:spPr>
            <a:xfrm>
              <a:off x="7416938" y="2944918"/>
              <a:ext cx="34722" cy="34722"/>
            </a:xfrm>
            <a:custGeom>
              <a:avLst/>
              <a:gdLst/>
              <a:ahLst/>
              <a:cxnLst/>
              <a:rect l="l" t="t" r="r" b="b"/>
              <a:pathLst>
                <a:path w="1218" h="1218" extrusionOk="0">
                  <a:moveTo>
                    <a:pt x="609" y="0"/>
                  </a:moveTo>
                  <a:cubicBezTo>
                    <a:pt x="273" y="0"/>
                    <a:pt x="0" y="272"/>
                    <a:pt x="0" y="609"/>
                  </a:cubicBezTo>
                  <a:cubicBezTo>
                    <a:pt x="0" y="945"/>
                    <a:pt x="273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7451574" y="2880891"/>
              <a:ext cx="34779" cy="34751"/>
            </a:xfrm>
            <a:custGeom>
              <a:avLst/>
              <a:gdLst/>
              <a:ahLst/>
              <a:cxnLst/>
              <a:rect l="l" t="t" r="r" b="b"/>
              <a:pathLst>
                <a:path w="1220" h="1219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7"/>
                    <a:pt x="274" y="1218"/>
                    <a:pt x="609" y="1218"/>
                  </a:cubicBezTo>
                  <a:cubicBezTo>
                    <a:pt x="947" y="1218"/>
                    <a:pt x="1219" y="947"/>
                    <a:pt x="1219" y="609"/>
                  </a:cubicBezTo>
                  <a:cubicBezTo>
                    <a:pt x="1219" y="274"/>
                    <a:pt x="947" y="1"/>
                    <a:pt x="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7249713" y="2913931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5" name="Google Shape;495;p40"/>
            <p:cNvGrpSpPr/>
            <p:nvPr/>
          </p:nvGrpSpPr>
          <p:grpSpPr>
            <a:xfrm>
              <a:off x="7238110" y="2698043"/>
              <a:ext cx="374817" cy="371082"/>
              <a:chOff x="7238110" y="2698043"/>
              <a:chExt cx="374817" cy="371082"/>
            </a:xfrm>
          </p:grpSpPr>
          <p:sp>
            <p:nvSpPr>
              <p:cNvPr id="496" name="Google Shape;496;p40"/>
              <p:cNvSpPr/>
              <p:nvPr/>
            </p:nvSpPr>
            <p:spPr>
              <a:xfrm>
                <a:off x="7291818" y="2931833"/>
                <a:ext cx="80705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31" h="2354" extrusionOk="0">
                    <a:moveTo>
                      <a:pt x="568" y="515"/>
                    </a:moveTo>
                    <a:lnTo>
                      <a:pt x="568" y="515"/>
                    </a:lnTo>
                    <a:cubicBezTo>
                      <a:pt x="712" y="531"/>
                      <a:pt x="883" y="578"/>
                      <a:pt x="993" y="686"/>
                    </a:cubicBezTo>
                    <a:cubicBezTo>
                      <a:pt x="1101" y="792"/>
                      <a:pt x="1145" y="963"/>
                      <a:pt x="1165" y="1108"/>
                    </a:cubicBezTo>
                    <a:cubicBezTo>
                      <a:pt x="1015" y="1096"/>
                      <a:pt x="840" y="1053"/>
                      <a:pt x="732" y="946"/>
                    </a:cubicBezTo>
                    <a:cubicBezTo>
                      <a:pt x="619" y="836"/>
                      <a:pt x="580" y="659"/>
                      <a:pt x="568" y="515"/>
                    </a:cubicBezTo>
                    <a:close/>
                    <a:moveTo>
                      <a:pt x="2282" y="515"/>
                    </a:moveTo>
                    <a:lnTo>
                      <a:pt x="2282" y="515"/>
                    </a:lnTo>
                    <a:cubicBezTo>
                      <a:pt x="2268" y="657"/>
                      <a:pt x="2229" y="836"/>
                      <a:pt x="2118" y="946"/>
                    </a:cubicBezTo>
                    <a:cubicBezTo>
                      <a:pt x="2009" y="1053"/>
                      <a:pt x="1835" y="1096"/>
                      <a:pt x="1687" y="1108"/>
                    </a:cubicBezTo>
                    <a:cubicBezTo>
                      <a:pt x="1705" y="963"/>
                      <a:pt x="1750" y="792"/>
                      <a:pt x="1857" y="686"/>
                    </a:cubicBezTo>
                    <a:cubicBezTo>
                      <a:pt x="1967" y="579"/>
                      <a:pt x="2136" y="531"/>
                      <a:pt x="2282" y="515"/>
                    </a:cubicBezTo>
                    <a:close/>
                    <a:moveTo>
                      <a:pt x="2423" y="1"/>
                    </a:moveTo>
                    <a:cubicBezTo>
                      <a:pt x="2210" y="1"/>
                      <a:pt x="1786" y="40"/>
                      <a:pt x="1495" y="326"/>
                    </a:cubicBezTo>
                    <a:cubicBezTo>
                      <a:pt x="1466" y="353"/>
                      <a:pt x="1439" y="384"/>
                      <a:pt x="1415" y="413"/>
                    </a:cubicBezTo>
                    <a:cubicBezTo>
                      <a:pt x="1391" y="383"/>
                      <a:pt x="1364" y="353"/>
                      <a:pt x="1336" y="326"/>
                    </a:cubicBezTo>
                    <a:cubicBezTo>
                      <a:pt x="1045" y="40"/>
                      <a:pt x="619" y="1"/>
                      <a:pt x="407" y="1"/>
                    </a:cubicBezTo>
                    <a:cubicBezTo>
                      <a:pt x="350" y="1"/>
                      <a:pt x="309" y="4"/>
                      <a:pt x="290" y="5"/>
                    </a:cubicBezTo>
                    <a:cubicBezTo>
                      <a:pt x="239" y="8"/>
                      <a:pt x="188" y="28"/>
                      <a:pt x="144" y="64"/>
                    </a:cubicBezTo>
                    <a:cubicBezTo>
                      <a:pt x="90" y="109"/>
                      <a:pt x="60" y="172"/>
                      <a:pt x="53" y="236"/>
                    </a:cubicBezTo>
                    <a:cubicBezTo>
                      <a:pt x="39" y="363"/>
                      <a:pt x="0" y="949"/>
                      <a:pt x="366" y="1309"/>
                    </a:cubicBezTo>
                    <a:cubicBezTo>
                      <a:pt x="603" y="1542"/>
                      <a:pt x="928" y="1608"/>
                      <a:pt x="1160" y="1621"/>
                    </a:cubicBezTo>
                    <a:lnTo>
                      <a:pt x="1160" y="2101"/>
                    </a:lnTo>
                    <a:cubicBezTo>
                      <a:pt x="1160" y="2240"/>
                      <a:pt x="1274" y="2354"/>
                      <a:pt x="1414" y="2354"/>
                    </a:cubicBezTo>
                    <a:cubicBezTo>
                      <a:pt x="1426" y="2354"/>
                      <a:pt x="1439" y="2353"/>
                      <a:pt x="1451" y="2351"/>
                    </a:cubicBezTo>
                    <a:cubicBezTo>
                      <a:pt x="1582" y="2330"/>
                      <a:pt x="1672" y="2218"/>
                      <a:pt x="1672" y="2090"/>
                    </a:cubicBezTo>
                    <a:lnTo>
                      <a:pt x="1672" y="1621"/>
                    </a:lnTo>
                    <a:cubicBezTo>
                      <a:pt x="1904" y="1608"/>
                      <a:pt x="2231" y="1542"/>
                      <a:pt x="2466" y="1309"/>
                    </a:cubicBezTo>
                    <a:cubicBezTo>
                      <a:pt x="2830" y="952"/>
                      <a:pt x="2794" y="372"/>
                      <a:pt x="2779" y="239"/>
                    </a:cubicBezTo>
                    <a:cubicBezTo>
                      <a:pt x="2773" y="173"/>
                      <a:pt x="2743" y="109"/>
                      <a:pt x="2688" y="64"/>
                    </a:cubicBezTo>
                    <a:cubicBezTo>
                      <a:pt x="2644" y="28"/>
                      <a:pt x="2593" y="10"/>
                      <a:pt x="2544" y="5"/>
                    </a:cubicBezTo>
                    <a:cubicBezTo>
                      <a:pt x="2524" y="4"/>
                      <a:pt x="2481" y="1"/>
                      <a:pt x="24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0"/>
              <p:cNvSpPr/>
              <p:nvPr/>
            </p:nvSpPr>
            <p:spPr>
              <a:xfrm>
                <a:off x="7239165" y="2876529"/>
                <a:ext cx="80505" cy="67306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2361" extrusionOk="0">
                    <a:moveTo>
                      <a:pt x="564" y="518"/>
                    </a:moveTo>
                    <a:lnTo>
                      <a:pt x="564" y="518"/>
                    </a:lnTo>
                    <a:cubicBezTo>
                      <a:pt x="708" y="535"/>
                      <a:pt x="879" y="581"/>
                      <a:pt x="988" y="688"/>
                    </a:cubicBezTo>
                    <a:cubicBezTo>
                      <a:pt x="1096" y="795"/>
                      <a:pt x="1141" y="965"/>
                      <a:pt x="1161" y="1112"/>
                    </a:cubicBezTo>
                    <a:cubicBezTo>
                      <a:pt x="1011" y="1098"/>
                      <a:pt x="835" y="1055"/>
                      <a:pt x="728" y="948"/>
                    </a:cubicBezTo>
                    <a:cubicBezTo>
                      <a:pt x="620" y="843"/>
                      <a:pt x="578" y="668"/>
                      <a:pt x="564" y="518"/>
                    </a:cubicBezTo>
                    <a:close/>
                    <a:moveTo>
                      <a:pt x="2277" y="517"/>
                    </a:moveTo>
                    <a:cubicBezTo>
                      <a:pt x="2262" y="670"/>
                      <a:pt x="2221" y="843"/>
                      <a:pt x="2113" y="948"/>
                    </a:cubicBezTo>
                    <a:cubicBezTo>
                      <a:pt x="2003" y="1055"/>
                      <a:pt x="1829" y="1098"/>
                      <a:pt x="1681" y="1112"/>
                    </a:cubicBezTo>
                    <a:cubicBezTo>
                      <a:pt x="1697" y="965"/>
                      <a:pt x="1745" y="795"/>
                      <a:pt x="1853" y="688"/>
                    </a:cubicBezTo>
                    <a:cubicBezTo>
                      <a:pt x="1963" y="581"/>
                      <a:pt x="2132" y="535"/>
                      <a:pt x="2277" y="517"/>
                    </a:cubicBezTo>
                    <a:close/>
                    <a:moveTo>
                      <a:pt x="2424" y="0"/>
                    </a:moveTo>
                    <a:cubicBezTo>
                      <a:pt x="2210" y="0"/>
                      <a:pt x="1785" y="40"/>
                      <a:pt x="1494" y="326"/>
                    </a:cubicBezTo>
                    <a:cubicBezTo>
                      <a:pt x="1465" y="355"/>
                      <a:pt x="1440" y="385"/>
                      <a:pt x="1414" y="415"/>
                    </a:cubicBezTo>
                    <a:cubicBezTo>
                      <a:pt x="1390" y="385"/>
                      <a:pt x="1365" y="355"/>
                      <a:pt x="1336" y="326"/>
                    </a:cubicBezTo>
                    <a:cubicBezTo>
                      <a:pt x="1044" y="40"/>
                      <a:pt x="616" y="1"/>
                      <a:pt x="404" y="1"/>
                    </a:cubicBezTo>
                    <a:cubicBezTo>
                      <a:pt x="349" y="1"/>
                      <a:pt x="308" y="4"/>
                      <a:pt x="288" y="6"/>
                    </a:cubicBezTo>
                    <a:cubicBezTo>
                      <a:pt x="227" y="10"/>
                      <a:pt x="167" y="39"/>
                      <a:pt x="120" y="86"/>
                    </a:cubicBezTo>
                    <a:cubicBezTo>
                      <a:pt x="79" y="130"/>
                      <a:pt x="56" y="184"/>
                      <a:pt x="53" y="238"/>
                    </a:cubicBezTo>
                    <a:cubicBezTo>
                      <a:pt x="40" y="368"/>
                      <a:pt x="1" y="953"/>
                      <a:pt x="365" y="1310"/>
                    </a:cubicBezTo>
                    <a:cubicBezTo>
                      <a:pt x="602" y="1542"/>
                      <a:pt x="927" y="1608"/>
                      <a:pt x="1159" y="1621"/>
                    </a:cubicBezTo>
                    <a:lnTo>
                      <a:pt x="1159" y="2100"/>
                    </a:lnTo>
                    <a:cubicBezTo>
                      <a:pt x="1159" y="2227"/>
                      <a:pt x="1249" y="2339"/>
                      <a:pt x="1375" y="2357"/>
                    </a:cubicBezTo>
                    <a:cubicBezTo>
                      <a:pt x="1388" y="2359"/>
                      <a:pt x="1400" y="2360"/>
                      <a:pt x="1413" y="2360"/>
                    </a:cubicBezTo>
                    <a:cubicBezTo>
                      <a:pt x="1553" y="2360"/>
                      <a:pt x="1666" y="2246"/>
                      <a:pt x="1666" y="2107"/>
                    </a:cubicBezTo>
                    <a:lnTo>
                      <a:pt x="1666" y="1621"/>
                    </a:lnTo>
                    <a:cubicBezTo>
                      <a:pt x="1898" y="1608"/>
                      <a:pt x="2224" y="1542"/>
                      <a:pt x="2460" y="1310"/>
                    </a:cubicBezTo>
                    <a:cubicBezTo>
                      <a:pt x="2823" y="954"/>
                      <a:pt x="2789" y="376"/>
                      <a:pt x="2774" y="241"/>
                    </a:cubicBezTo>
                    <a:cubicBezTo>
                      <a:pt x="2772" y="181"/>
                      <a:pt x="2745" y="118"/>
                      <a:pt x="2697" y="73"/>
                    </a:cubicBezTo>
                    <a:cubicBezTo>
                      <a:pt x="2654" y="34"/>
                      <a:pt x="2601" y="12"/>
                      <a:pt x="2547" y="6"/>
                    </a:cubicBezTo>
                    <a:cubicBezTo>
                      <a:pt x="2529" y="4"/>
                      <a:pt x="2485" y="0"/>
                      <a:pt x="2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0"/>
              <p:cNvSpPr/>
              <p:nvPr/>
            </p:nvSpPr>
            <p:spPr>
              <a:xfrm>
                <a:off x="7239165" y="3001905"/>
                <a:ext cx="80591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7" h="2354" extrusionOk="0">
                    <a:moveTo>
                      <a:pt x="564" y="515"/>
                    </a:moveTo>
                    <a:lnTo>
                      <a:pt x="564" y="515"/>
                    </a:lnTo>
                    <a:cubicBezTo>
                      <a:pt x="708" y="532"/>
                      <a:pt x="879" y="578"/>
                      <a:pt x="988" y="686"/>
                    </a:cubicBezTo>
                    <a:cubicBezTo>
                      <a:pt x="1096" y="792"/>
                      <a:pt x="1141" y="963"/>
                      <a:pt x="1161" y="1109"/>
                    </a:cubicBezTo>
                    <a:cubicBezTo>
                      <a:pt x="1011" y="1095"/>
                      <a:pt x="835" y="1053"/>
                      <a:pt x="728" y="945"/>
                    </a:cubicBezTo>
                    <a:cubicBezTo>
                      <a:pt x="615" y="836"/>
                      <a:pt x="576" y="659"/>
                      <a:pt x="564" y="515"/>
                    </a:cubicBezTo>
                    <a:close/>
                    <a:moveTo>
                      <a:pt x="2279" y="515"/>
                    </a:moveTo>
                    <a:lnTo>
                      <a:pt x="2279" y="515"/>
                    </a:lnTo>
                    <a:cubicBezTo>
                      <a:pt x="2264" y="659"/>
                      <a:pt x="2225" y="836"/>
                      <a:pt x="2114" y="945"/>
                    </a:cubicBezTo>
                    <a:cubicBezTo>
                      <a:pt x="2005" y="1053"/>
                      <a:pt x="1831" y="1095"/>
                      <a:pt x="1682" y="1109"/>
                    </a:cubicBezTo>
                    <a:cubicBezTo>
                      <a:pt x="1700" y="963"/>
                      <a:pt x="1747" y="792"/>
                      <a:pt x="1855" y="686"/>
                    </a:cubicBezTo>
                    <a:cubicBezTo>
                      <a:pt x="1964" y="578"/>
                      <a:pt x="2135" y="532"/>
                      <a:pt x="2279" y="515"/>
                    </a:cubicBezTo>
                    <a:close/>
                    <a:moveTo>
                      <a:pt x="2421" y="1"/>
                    </a:moveTo>
                    <a:cubicBezTo>
                      <a:pt x="2208" y="1"/>
                      <a:pt x="1784" y="40"/>
                      <a:pt x="1494" y="326"/>
                    </a:cubicBezTo>
                    <a:cubicBezTo>
                      <a:pt x="1465" y="355"/>
                      <a:pt x="1440" y="385"/>
                      <a:pt x="1416" y="415"/>
                    </a:cubicBezTo>
                    <a:cubicBezTo>
                      <a:pt x="1390" y="383"/>
                      <a:pt x="1365" y="355"/>
                      <a:pt x="1336" y="326"/>
                    </a:cubicBezTo>
                    <a:cubicBezTo>
                      <a:pt x="1045" y="40"/>
                      <a:pt x="618" y="1"/>
                      <a:pt x="405" y="1"/>
                    </a:cubicBezTo>
                    <a:cubicBezTo>
                      <a:pt x="347" y="1"/>
                      <a:pt x="306" y="4"/>
                      <a:pt x="287" y="5"/>
                    </a:cubicBezTo>
                    <a:cubicBezTo>
                      <a:pt x="231" y="8"/>
                      <a:pt x="174" y="31"/>
                      <a:pt x="131" y="74"/>
                    </a:cubicBezTo>
                    <a:cubicBezTo>
                      <a:pt x="85" y="119"/>
                      <a:pt x="59" y="178"/>
                      <a:pt x="53" y="238"/>
                    </a:cubicBezTo>
                    <a:cubicBezTo>
                      <a:pt x="40" y="365"/>
                      <a:pt x="1" y="951"/>
                      <a:pt x="366" y="1311"/>
                    </a:cubicBezTo>
                    <a:cubicBezTo>
                      <a:pt x="602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6" y="2240"/>
                      <a:pt x="1666" y="2101"/>
                    </a:cubicBezTo>
                    <a:lnTo>
                      <a:pt x="1666" y="1621"/>
                    </a:lnTo>
                    <a:cubicBezTo>
                      <a:pt x="1898" y="1608"/>
                      <a:pt x="2225" y="1542"/>
                      <a:pt x="2460" y="1310"/>
                    </a:cubicBezTo>
                    <a:cubicBezTo>
                      <a:pt x="2826" y="951"/>
                      <a:pt x="2790" y="371"/>
                      <a:pt x="2777" y="238"/>
                    </a:cubicBezTo>
                    <a:cubicBezTo>
                      <a:pt x="2774" y="178"/>
                      <a:pt x="2745" y="118"/>
                      <a:pt x="2699" y="73"/>
                    </a:cubicBezTo>
                    <a:cubicBezTo>
                      <a:pt x="2655" y="32"/>
                      <a:pt x="2600" y="10"/>
                      <a:pt x="2543" y="5"/>
                    </a:cubicBezTo>
                    <a:cubicBezTo>
                      <a:pt x="2524" y="4"/>
                      <a:pt x="2481" y="1"/>
                      <a:pt x="24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0"/>
              <p:cNvSpPr/>
              <p:nvPr/>
            </p:nvSpPr>
            <p:spPr>
              <a:xfrm>
                <a:off x="7484957" y="3001905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70" y="515"/>
                    </a:moveTo>
                    <a:lnTo>
                      <a:pt x="570" y="515"/>
                    </a:lnTo>
                    <a:cubicBezTo>
                      <a:pt x="716" y="532"/>
                      <a:pt x="885" y="578"/>
                      <a:pt x="994" y="686"/>
                    </a:cubicBezTo>
                    <a:cubicBezTo>
                      <a:pt x="1102" y="792"/>
                      <a:pt x="1147" y="963"/>
                      <a:pt x="1167" y="1109"/>
                    </a:cubicBezTo>
                    <a:cubicBezTo>
                      <a:pt x="1017" y="1095"/>
                      <a:pt x="843" y="1053"/>
                      <a:pt x="734" y="945"/>
                    </a:cubicBezTo>
                    <a:cubicBezTo>
                      <a:pt x="621" y="836"/>
                      <a:pt x="582" y="659"/>
                      <a:pt x="570" y="515"/>
                    </a:cubicBezTo>
                    <a:close/>
                    <a:moveTo>
                      <a:pt x="2285" y="515"/>
                    </a:moveTo>
                    <a:lnTo>
                      <a:pt x="2285" y="515"/>
                    </a:lnTo>
                    <a:cubicBezTo>
                      <a:pt x="2271" y="659"/>
                      <a:pt x="2232" y="836"/>
                      <a:pt x="2120" y="945"/>
                    </a:cubicBezTo>
                    <a:cubicBezTo>
                      <a:pt x="2012" y="1053"/>
                      <a:pt x="1837" y="1095"/>
                      <a:pt x="1690" y="1109"/>
                    </a:cubicBezTo>
                    <a:cubicBezTo>
                      <a:pt x="1706" y="963"/>
                      <a:pt x="1753" y="792"/>
                      <a:pt x="1862" y="686"/>
                    </a:cubicBezTo>
                    <a:cubicBezTo>
                      <a:pt x="1970" y="578"/>
                      <a:pt x="2141" y="532"/>
                      <a:pt x="2285" y="515"/>
                    </a:cubicBezTo>
                    <a:close/>
                    <a:moveTo>
                      <a:pt x="2422" y="1"/>
                    </a:moveTo>
                    <a:cubicBezTo>
                      <a:pt x="2209" y="1"/>
                      <a:pt x="1785" y="40"/>
                      <a:pt x="1495" y="326"/>
                    </a:cubicBezTo>
                    <a:cubicBezTo>
                      <a:pt x="1466" y="355"/>
                      <a:pt x="1440" y="385"/>
                      <a:pt x="1416" y="415"/>
                    </a:cubicBezTo>
                    <a:cubicBezTo>
                      <a:pt x="1392" y="383"/>
                      <a:pt x="1365" y="355"/>
                      <a:pt x="1338" y="326"/>
                    </a:cubicBezTo>
                    <a:cubicBezTo>
                      <a:pt x="1046" y="40"/>
                      <a:pt x="618" y="1"/>
                      <a:pt x="406" y="1"/>
                    </a:cubicBezTo>
                    <a:cubicBezTo>
                      <a:pt x="348" y="1"/>
                      <a:pt x="307" y="4"/>
                      <a:pt x="288" y="5"/>
                    </a:cubicBezTo>
                    <a:cubicBezTo>
                      <a:pt x="231" y="8"/>
                      <a:pt x="176" y="31"/>
                      <a:pt x="132" y="74"/>
                    </a:cubicBezTo>
                    <a:cubicBezTo>
                      <a:pt x="86" y="119"/>
                      <a:pt x="59" y="178"/>
                      <a:pt x="53" y="238"/>
                    </a:cubicBezTo>
                    <a:cubicBezTo>
                      <a:pt x="41" y="365"/>
                      <a:pt x="1" y="951"/>
                      <a:pt x="366" y="1311"/>
                    </a:cubicBezTo>
                    <a:cubicBezTo>
                      <a:pt x="603" y="1543"/>
                      <a:pt x="928" y="1609"/>
                      <a:pt x="1161" y="1623"/>
                    </a:cubicBezTo>
                    <a:lnTo>
                      <a:pt x="1161" y="2093"/>
                    </a:lnTo>
                    <a:cubicBezTo>
                      <a:pt x="1161" y="2221"/>
                      <a:pt x="1251" y="2333"/>
                      <a:pt x="1377" y="2351"/>
                    </a:cubicBezTo>
                    <a:cubicBezTo>
                      <a:pt x="1389" y="2353"/>
                      <a:pt x="1402" y="2354"/>
                      <a:pt x="1414" y="2354"/>
                    </a:cubicBezTo>
                    <a:cubicBezTo>
                      <a:pt x="1555" y="2354"/>
                      <a:pt x="1667" y="2240"/>
                      <a:pt x="1667" y="2101"/>
                    </a:cubicBezTo>
                    <a:lnTo>
                      <a:pt x="1667" y="1621"/>
                    </a:lnTo>
                    <a:cubicBezTo>
                      <a:pt x="1900" y="1608"/>
                      <a:pt x="2225" y="1542"/>
                      <a:pt x="2462" y="1310"/>
                    </a:cubicBezTo>
                    <a:cubicBezTo>
                      <a:pt x="2825" y="954"/>
                      <a:pt x="2789" y="373"/>
                      <a:pt x="2774" y="239"/>
                    </a:cubicBezTo>
                    <a:cubicBezTo>
                      <a:pt x="2774" y="176"/>
                      <a:pt x="2748" y="118"/>
                      <a:pt x="2699" y="73"/>
                    </a:cubicBezTo>
                    <a:cubicBezTo>
                      <a:pt x="2657" y="32"/>
                      <a:pt x="2600" y="10"/>
                      <a:pt x="2544" y="5"/>
                    </a:cubicBezTo>
                    <a:cubicBezTo>
                      <a:pt x="2525" y="4"/>
                      <a:pt x="2482" y="1"/>
                      <a:pt x="24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0"/>
              <p:cNvSpPr/>
              <p:nvPr/>
            </p:nvSpPr>
            <p:spPr>
              <a:xfrm>
                <a:off x="7531310" y="2910168"/>
                <a:ext cx="80534" cy="67107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354" extrusionOk="0">
                    <a:moveTo>
                      <a:pt x="561" y="515"/>
                    </a:moveTo>
                    <a:lnTo>
                      <a:pt x="561" y="515"/>
                    </a:lnTo>
                    <a:cubicBezTo>
                      <a:pt x="705" y="531"/>
                      <a:pt x="876" y="578"/>
                      <a:pt x="986" y="684"/>
                    </a:cubicBezTo>
                    <a:cubicBezTo>
                      <a:pt x="1094" y="792"/>
                      <a:pt x="1139" y="962"/>
                      <a:pt x="1158" y="1108"/>
                    </a:cubicBezTo>
                    <a:cubicBezTo>
                      <a:pt x="1008" y="1095"/>
                      <a:pt x="833" y="1051"/>
                      <a:pt x="725" y="945"/>
                    </a:cubicBezTo>
                    <a:cubicBezTo>
                      <a:pt x="618" y="840"/>
                      <a:pt x="575" y="665"/>
                      <a:pt x="561" y="515"/>
                    </a:cubicBezTo>
                    <a:close/>
                    <a:moveTo>
                      <a:pt x="2276" y="513"/>
                    </a:moveTo>
                    <a:lnTo>
                      <a:pt x="2276" y="513"/>
                    </a:lnTo>
                    <a:cubicBezTo>
                      <a:pt x="2261" y="665"/>
                      <a:pt x="2218" y="840"/>
                      <a:pt x="2111" y="945"/>
                    </a:cubicBezTo>
                    <a:cubicBezTo>
                      <a:pt x="2002" y="1051"/>
                      <a:pt x="1828" y="1095"/>
                      <a:pt x="1680" y="1108"/>
                    </a:cubicBezTo>
                    <a:cubicBezTo>
                      <a:pt x="1698" y="962"/>
                      <a:pt x="1744" y="792"/>
                      <a:pt x="1852" y="684"/>
                    </a:cubicBezTo>
                    <a:cubicBezTo>
                      <a:pt x="1961" y="578"/>
                      <a:pt x="2132" y="531"/>
                      <a:pt x="2276" y="513"/>
                    </a:cubicBezTo>
                    <a:close/>
                    <a:moveTo>
                      <a:pt x="2423" y="0"/>
                    </a:moveTo>
                    <a:cubicBezTo>
                      <a:pt x="2209" y="0"/>
                      <a:pt x="1784" y="40"/>
                      <a:pt x="1492" y="324"/>
                    </a:cubicBezTo>
                    <a:cubicBezTo>
                      <a:pt x="1465" y="353"/>
                      <a:pt x="1438" y="383"/>
                      <a:pt x="1414" y="413"/>
                    </a:cubicBezTo>
                    <a:cubicBezTo>
                      <a:pt x="1390" y="383"/>
                      <a:pt x="1363" y="353"/>
                      <a:pt x="1335" y="324"/>
                    </a:cubicBezTo>
                    <a:cubicBezTo>
                      <a:pt x="1044" y="40"/>
                      <a:pt x="618" y="1"/>
                      <a:pt x="406" y="1"/>
                    </a:cubicBezTo>
                    <a:cubicBezTo>
                      <a:pt x="349" y="1"/>
                      <a:pt x="308" y="4"/>
                      <a:pt x="289" y="5"/>
                    </a:cubicBezTo>
                    <a:cubicBezTo>
                      <a:pt x="232" y="8"/>
                      <a:pt x="178" y="31"/>
                      <a:pt x="133" y="73"/>
                    </a:cubicBezTo>
                    <a:cubicBezTo>
                      <a:pt x="83" y="118"/>
                      <a:pt x="58" y="178"/>
                      <a:pt x="52" y="239"/>
                    </a:cubicBezTo>
                    <a:cubicBezTo>
                      <a:pt x="38" y="372"/>
                      <a:pt x="1" y="953"/>
                      <a:pt x="365" y="1311"/>
                    </a:cubicBezTo>
                    <a:cubicBezTo>
                      <a:pt x="600" y="1543"/>
                      <a:pt x="927" y="1609"/>
                      <a:pt x="1160" y="1621"/>
                    </a:cubicBezTo>
                    <a:lnTo>
                      <a:pt x="1160" y="2092"/>
                    </a:lnTo>
                    <a:cubicBezTo>
                      <a:pt x="1160" y="2219"/>
                      <a:pt x="1249" y="2332"/>
                      <a:pt x="1375" y="2351"/>
                    </a:cubicBezTo>
                    <a:cubicBezTo>
                      <a:pt x="1388" y="2353"/>
                      <a:pt x="1400" y="2354"/>
                      <a:pt x="1413" y="2354"/>
                    </a:cubicBezTo>
                    <a:cubicBezTo>
                      <a:pt x="1553" y="2354"/>
                      <a:pt x="1665" y="2239"/>
                      <a:pt x="1665" y="2099"/>
                    </a:cubicBezTo>
                    <a:lnTo>
                      <a:pt x="1665" y="1620"/>
                    </a:lnTo>
                    <a:cubicBezTo>
                      <a:pt x="1897" y="1606"/>
                      <a:pt x="2224" y="1542"/>
                      <a:pt x="2459" y="1309"/>
                    </a:cubicBezTo>
                    <a:cubicBezTo>
                      <a:pt x="2825" y="951"/>
                      <a:pt x="2789" y="372"/>
                      <a:pt x="2777" y="238"/>
                    </a:cubicBezTo>
                    <a:cubicBezTo>
                      <a:pt x="2772" y="181"/>
                      <a:pt x="2750" y="127"/>
                      <a:pt x="2709" y="83"/>
                    </a:cubicBezTo>
                    <a:cubicBezTo>
                      <a:pt x="2664" y="35"/>
                      <a:pt x="2605" y="8"/>
                      <a:pt x="2545" y="5"/>
                    </a:cubicBezTo>
                    <a:cubicBezTo>
                      <a:pt x="2526" y="4"/>
                      <a:pt x="2483" y="0"/>
                      <a:pt x="24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0"/>
              <p:cNvSpPr/>
              <p:nvPr/>
            </p:nvSpPr>
            <p:spPr>
              <a:xfrm>
                <a:off x="7373806" y="3001677"/>
                <a:ext cx="50287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359" extrusionOk="0">
                    <a:moveTo>
                      <a:pt x="905" y="510"/>
                    </a:moveTo>
                    <a:cubicBezTo>
                      <a:pt x="1099" y="510"/>
                      <a:pt x="1258" y="670"/>
                      <a:pt x="1258" y="865"/>
                    </a:cubicBezTo>
                    <a:cubicBezTo>
                      <a:pt x="1260" y="1054"/>
                      <a:pt x="1110" y="1210"/>
                      <a:pt x="923" y="1219"/>
                    </a:cubicBezTo>
                    <a:lnTo>
                      <a:pt x="890" y="1219"/>
                    </a:lnTo>
                    <a:cubicBezTo>
                      <a:pt x="702" y="1210"/>
                      <a:pt x="549" y="1055"/>
                      <a:pt x="549" y="865"/>
                    </a:cubicBezTo>
                    <a:cubicBezTo>
                      <a:pt x="549" y="670"/>
                      <a:pt x="710" y="510"/>
                      <a:pt x="905" y="510"/>
                    </a:cubicBezTo>
                    <a:close/>
                    <a:moveTo>
                      <a:pt x="902" y="1"/>
                    </a:moveTo>
                    <a:cubicBezTo>
                      <a:pt x="881" y="1"/>
                      <a:pt x="860" y="1"/>
                      <a:pt x="839" y="3"/>
                    </a:cubicBezTo>
                    <a:cubicBezTo>
                      <a:pt x="426" y="33"/>
                      <a:pt x="88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4"/>
                      <a:pt x="737" y="2337"/>
                      <a:pt x="863" y="2356"/>
                    </a:cubicBezTo>
                    <a:cubicBezTo>
                      <a:pt x="875" y="2358"/>
                      <a:pt x="886" y="2359"/>
                      <a:pt x="898" y="2359"/>
                    </a:cubicBezTo>
                    <a:cubicBezTo>
                      <a:pt x="1040" y="2359"/>
                      <a:pt x="1155" y="2244"/>
                      <a:pt x="1155" y="2104"/>
                    </a:cubicBezTo>
                    <a:lnTo>
                      <a:pt x="1155" y="1686"/>
                    </a:lnTo>
                    <a:cubicBezTo>
                      <a:pt x="1507" y="1578"/>
                      <a:pt x="1764" y="1250"/>
                      <a:pt x="1764" y="862"/>
                    </a:cubicBezTo>
                    <a:cubicBezTo>
                      <a:pt x="1764" y="387"/>
                      <a:pt x="1377" y="1"/>
                      <a:pt x="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0"/>
              <p:cNvSpPr/>
              <p:nvPr/>
            </p:nvSpPr>
            <p:spPr>
              <a:xfrm>
                <a:off x="7409611" y="2937706"/>
                <a:ext cx="50344" cy="67278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2360" extrusionOk="0">
                    <a:moveTo>
                      <a:pt x="866" y="508"/>
                    </a:moveTo>
                    <a:cubicBezTo>
                      <a:pt x="1061" y="508"/>
                      <a:pt x="1220" y="667"/>
                      <a:pt x="1220" y="862"/>
                    </a:cubicBezTo>
                    <a:cubicBezTo>
                      <a:pt x="1220" y="1052"/>
                      <a:pt x="1070" y="1207"/>
                      <a:pt x="881" y="1216"/>
                    </a:cubicBezTo>
                    <a:lnTo>
                      <a:pt x="848" y="1216"/>
                    </a:lnTo>
                    <a:cubicBezTo>
                      <a:pt x="660" y="1207"/>
                      <a:pt x="508" y="1052"/>
                      <a:pt x="508" y="862"/>
                    </a:cubicBezTo>
                    <a:cubicBezTo>
                      <a:pt x="512" y="667"/>
                      <a:pt x="671" y="508"/>
                      <a:pt x="866" y="508"/>
                    </a:cubicBezTo>
                    <a:close/>
                    <a:moveTo>
                      <a:pt x="865" y="1"/>
                    </a:moveTo>
                    <a:cubicBezTo>
                      <a:pt x="389" y="1"/>
                      <a:pt x="1" y="387"/>
                      <a:pt x="1" y="863"/>
                    </a:cubicBezTo>
                    <a:cubicBezTo>
                      <a:pt x="1" y="1252"/>
                      <a:pt x="257" y="1580"/>
                      <a:pt x="609" y="1688"/>
                    </a:cubicBezTo>
                    <a:lnTo>
                      <a:pt x="609" y="2106"/>
                    </a:lnTo>
                    <a:cubicBezTo>
                      <a:pt x="609" y="2245"/>
                      <a:pt x="723" y="2359"/>
                      <a:pt x="863" y="2359"/>
                    </a:cubicBezTo>
                    <a:cubicBezTo>
                      <a:pt x="875" y="2359"/>
                      <a:pt x="888" y="2358"/>
                      <a:pt x="900" y="2356"/>
                    </a:cubicBezTo>
                    <a:cubicBezTo>
                      <a:pt x="1028" y="2338"/>
                      <a:pt x="1118" y="2223"/>
                      <a:pt x="1118" y="2099"/>
                    </a:cubicBezTo>
                    <a:lnTo>
                      <a:pt x="1118" y="1688"/>
                    </a:lnTo>
                    <a:cubicBezTo>
                      <a:pt x="1495" y="1572"/>
                      <a:pt x="1765" y="1199"/>
                      <a:pt x="1720" y="772"/>
                    </a:cubicBezTo>
                    <a:cubicBezTo>
                      <a:pt x="1677" y="360"/>
                      <a:pt x="1338" y="31"/>
                      <a:pt x="926" y="3"/>
                    </a:cubicBezTo>
                    <a:cubicBezTo>
                      <a:pt x="905" y="2"/>
                      <a:pt x="885" y="1"/>
                      <a:pt x="8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0"/>
              <p:cNvSpPr/>
              <p:nvPr/>
            </p:nvSpPr>
            <p:spPr>
              <a:xfrm>
                <a:off x="7443250" y="2873479"/>
                <a:ext cx="50230" cy="67249"/>
              </a:xfrm>
              <a:custGeom>
                <a:avLst/>
                <a:gdLst/>
                <a:ahLst/>
                <a:cxnLst/>
                <a:rect l="l" t="t" r="r" b="b"/>
                <a:pathLst>
                  <a:path w="1762" h="2359" extrusionOk="0">
                    <a:moveTo>
                      <a:pt x="904" y="510"/>
                    </a:moveTo>
                    <a:cubicBezTo>
                      <a:pt x="1102" y="510"/>
                      <a:pt x="1260" y="668"/>
                      <a:pt x="1260" y="865"/>
                    </a:cubicBezTo>
                    <a:cubicBezTo>
                      <a:pt x="1260" y="1055"/>
                      <a:pt x="1110" y="1211"/>
                      <a:pt x="921" y="1219"/>
                    </a:cubicBezTo>
                    <a:lnTo>
                      <a:pt x="886" y="1219"/>
                    </a:lnTo>
                    <a:cubicBezTo>
                      <a:pt x="699" y="1210"/>
                      <a:pt x="548" y="1055"/>
                      <a:pt x="548" y="865"/>
                    </a:cubicBezTo>
                    <a:cubicBezTo>
                      <a:pt x="548" y="670"/>
                      <a:pt x="707" y="510"/>
                      <a:pt x="901" y="510"/>
                    </a:cubicBezTo>
                    <a:cubicBezTo>
                      <a:pt x="902" y="510"/>
                      <a:pt x="903" y="510"/>
                      <a:pt x="904" y="510"/>
                    </a:cubicBezTo>
                    <a:close/>
                    <a:moveTo>
                      <a:pt x="900" y="1"/>
                    </a:moveTo>
                    <a:cubicBezTo>
                      <a:pt x="879" y="1"/>
                      <a:pt x="858" y="2"/>
                      <a:pt x="837" y="3"/>
                    </a:cubicBezTo>
                    <a:cubicBezTo>
                      <a:pt x="425" y="35"/>
                      <a:pt x="84" y="360"/>
                      <a:pt x="44" y="772"/>
                    </a:cubicBezTo>
                    <a:cubicBezTo>
                      <a:pt x="1" y="1198"/>
                      <a:pt x="269" y="1571"/>
                      <a:pt x="647" y="1686"/>
                    </a:cubicBezTo>
                    <a:lnTo>
                      <a:pt x="647" y="2097"/>
                    </a:lnTo>
                    <a:cubicBezTo>
                      <a:pt x="647" y="2225"/>
                      <a:pt x="737" y="2337"/>
                      <a:pt x="862" y="2356"/>
                    </a:cubicBezTo>
                    <a:cubicBezTo>
                      <a:pt x="874" y="2358"/>
                      <a:pt x="886" y="2359"/>
                      <a:pt x="898" y="2359"/>
                    </a:cubicBezTo>
                    <a:cubicBezTo>
                      <a:pt x="1039" y="2359"/>
                      <a:pt x="1153" y="2245"/>
                      <a:pt x="1153" y="2105"/>
                    </a:cubicBezTo>
                    <a:lnTo>
                      <a:pt x="1153" y="1686"/>
                    </a:lnTo>
                    <a:cubicBezTo>
                      <a:pt x="1505" y="1578"/>
                      <a:pt x="1762" y="1250"/>
                      <a:pt x="1762" y="862"/>
                    </a:cubicBezTo>
                    <a:cubicBezTo>
                      <a:pt x="1762" y="387"/>
                      <a:pt x="1375" y="1"/>
                      <a:pt x="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0"/>
              <p:cNvSpPr/>
              <p:nvPr/>
            </p:nvSpPr>
            <p:spPr>
              <a:xfrm>
                <a:off x="7238110" y="2698043"/>
                <a:ext cx="250381" cy="371082"/>
              </a:xfrm>
              <a:custGeom>
                <a:avLst/>
                <a:gdLst/>
                <a:ahLst/>
                <a:cxnLst/>
                <a:rect l="l" t="t" r="r" b="b"/>
                <a:pathLst>
                  <a:path w="8783" h="13017" extrusionOk="0">
                    <a:moveTo>
                      <a:pt x="2207" y="628"/>
                    </a:moveTo>
                    <a:cubicBezTo>
                      <a:pt x="2401" y="824"/>
                      <a:pt x="2704" y="1193"/>
                      <a:pt x="2700" y="1596"/>
                    </a:cubicBezTo>
                    <a:cubicBezTo>
                      <a:pt x="2695" y="1999"/>
                      <a:pt x="2398" y="2366"/>
                      <a:pt x="2205" y="2561"/>
                    </a:cubicBezTo>
                    <a:cubicBezTo>
                      <a:pt x="2001" y="2344"/>
                      <a:pt x="1733" y="1971"/>
                      <a:pt x="1737" y="1593"/>
                    </a:cubicBezTo>
                    <a:cubicBezTo>
                      <a:pt x="1740" y="1190"/>
                      <a:pt x="2022" y="824"/>
                      <a:pt x="2207" y="628"/>
                    </a:cubicBezTo>
                    <a:close/>
                    <a:moveTo>
                      <a:pt x="6568" y="628"/>
                    </a:moveTo>
                    <a:cubicBezTo>
                      <a:pt x="6763" y="824"/>
                      <a:pt x="7066" y="1193"/>
                      <a:pt x="7062" y="1596"/>
                    </a:cubicBezTo>
                    <a:cubicBezTo>
                      <a:pt x="7059" y="1999"/>
                      <a:pt x="6760" y="2366"/>
                      <a:pt x="6567" y="2561"/>
                    </a:cubicBezTo>
                    <a:cubicBezTo>
                      <a:pt x="6363" y="2344"/>
                      <a:pt x="6095" y="1971"/>
                      <a:pt x="6099" y="1593"/>
                    </a:cubicBezTo>
                    <a:cubicBezTo>
                      <a:pt x="6102" y="1191"/>
                      <a:pt x="6384" y="824"/>
                      <a:pt x="6568" y="628"/>
                    </a:cubicBezTo>
                    <a:close/>
                    <a:moveTo>
                      <a:pt x="594" y="2300"/>
                    </a:moveTo>
                    <a:lnTo>
                      <a:pt x="594" y="2300"/>
                    </a:lnTo>
                    <a:cubicBezTo>
                      <a:pt x="863" y="2308"/>
                      <a:pt x="1322" y="2368"/>
                      <a:pt x="1610" y="2650"/>
                    </a:cubicBezTo>
                    <a:cubicBezTo>
                      <a:pt x="1881" y="2915"/>
                      <a:pt x="1955" y="3369"/>
                      <a:pt x="1964" y="3666"/>
                    </a:cubicBezTo>
                    <a:cubicBezTo>
                      <a:pt x="1688" y="3664"/>
                      <a:pt x="1217" y="3616"/>
                      <a:pt x="931" y="3335"/>
                    </a:cubicBezTo>
                    <a:cubicBezTo>
                      <a:pt x="667" y="3077"/>
                      <a:pt x="595" y="2623"/>
                      <a:pt x="594" y="2300"/>
                    </a:cubicBezTo>
                    <a:close/>
                    <a:moveTo>
                      <a:pt x="4957" y="2300"/>
                    </a:moveTo>
                    <a:lnTo>
                      <a:pt x="4957" y="2300"/>
                    </a:lnTo>
                    <a:cubicBezTo>
                      <a:pt x="5227" y="2308"/>
                      <a:pt x="5684" y="2368"/>
                      <a:pt x="5973" y="2650"/>
                    </a:cubicBezTo>
                    <a:cubicBezTo>
                      <a:pt x="5990" y="2666"/>
                      <a:pt x="6006" y="2683"/>
                      <a:pt x="6021" y="2702"/>
                    </a:cubicBezTo>
                    <a:cubicBezTo>
                      <a:pt x="6029" y="2711"/>
                      <a:pt x="6036" y="2722"/>
                      <a:pt x="6047" y="2732"/>
                    </a:cubicBezTo>
                    <a:cubicBezTo>
                      <a:pt x="6258" y="3002"/>
                      <a:pt x="6320" y="3399"/>
                      <a:pt x="6327" y="3666"/>
                    </a:cubicBezTo>
                    <a:cubicBezTo>
                      <a:pt x="6050" y="3664"/>
                      <a:pt x="5579" y="3616"/>
                      <a:pt x="5293" y="3335"/>
                    </a:cubicBezTo>
                    <a:cubicBezTo>
                      <a:pt x="5007" y="3054"/>
                      <a:pt x="4957" y="2579"/>
                      <a:pt x="4957" y="2300"/>
                    </a:cubicBezTo>
                    <a:close/>
                    <a:moveTo>
                      <a:pt x="3840" y="2302"/>
                    </a:moveTo>
                    <a:lnTo>
                      <a:pt x="3840" y="2302"/>
                    </a:lnTo>
                    <a:cubicBezTo>
                      <a:pt x="3839" y="2578"/>
                      <a:pt x="3791" y="3051"/>
                      <a:pt x="3503" y="3335"/>
                    </a:cubicBezTo>
                    <a:cubicBezTo>
                      <a:pt x="3217" y="3618"/>
                      <a:pt x="2745" y="3666"/>
                      <a:pt x="2472" y="3669"/>
                    </a:cubicBezTo>
                    <a:cubicBezTo>
                      <a:pt x="2481" y="3371"/>
                      <a:pt x="2554" y="2916"/>
                      <a:pt x="2826" y="2651"/>
                    </a:cubicBezTo>
                    <a:cubicBezTo>
                      <a:pt x="3112" y="2369"/>
                      <a:pt x="3571" y="2309"/>
                      <a:pt x="3840" y="2302"/>
                    </a:cubicBezTo>
                    <a:close/>
                    <a:moveTo>
                      <a:pt x="8202" y="2302"/>
                    </a:moveTo>
                    <a:cubicBezTo>
                      <a:pt x="8201" y="2578"/>
                      <a:pt x="8154" y="3051"/>
                      <a:pt x="7865" y="3335"/>
                    </a:cubicBezTo>
                    <a:cubicBezTo>
                      <a:pt x="7579" y="3618"/>
                      <a:pt x="7107" y="3666"/>
                      <a:pt x="6834" y="3669"/>
                    </a:cubicBezTo>
                    <a:cubicBezTo>
                      <a:pt x="6843" y="3371"/>
                      <a:pt x="6915" y="2916"/>
                      <a:pt x="7188" y="2651"/>
                    </a:cubicBezTo>
                    <a:cubicBezTo>
                      <a:pt x="7474" y="2369"/>
                      <a:pt x="7933" y="2309"/>
                      <a:pt x="8202" y="2302"/>
                    </a:cubicBezTo>
                    <a:close/>
                    <a:moveTo>
                      <a:pt x="6559" y="1"/>
                    </a:moveTo>
                    <a:cubicBezTo>
                      <a:pt x="6497" y="1"/>
                      <a:pt x="6438" y="26"/>
                      <a:pt x="6393" y="64"/>
                    </a:cubicBezTo>
                    <a:cubicBezTo>
                      <a:pt x="6294" y="148"/>
                      <a:pt x="5593" y="765"/>
                      <a:pt x="5585" y="1573"/>
                    </a:cubicBezTo>
                    <a:cubicBezTo>
                      <a:pt x="5584" y="1678"/>
                      <a:pt x="5597" y="1782"/>
                      <a:pt x="5617" y="1879"/>
                    </a:cubicBezTo>
                    <a:cubicBezTo>
                      <a:pt x="5332" y="1795"/>
                      <a:pt x="5057" y="1778"/>
                      <a:pt x="4879" y="1778"/>
                    </a:cubicBezTo>
                    <a:cubicBezTo>
                      <a:pt x="4787" y="1778"/>
                      <a:pt x="4721" y="1782"/>
                      <a:pt x="4692" y="1785"/>
                    </a:cubicBezTo>
                    <a:cubicBezTo>
                      <a:pt x="4630" y="1789"/>
                      <a:pt x="4570" y="1815"/>
                      <a:pt x="4525" y="1864"/>
                    </a:cubicBezTo>
                    <a:cubicBezTo>
                      <a:pt x="4483" y="1909"/>
                      <a:pt x="4459" y="1963"/>
                      <a:pt x="4455" y="2020"/>
                    </a:cubicBezTo>
                    <a:cubicBezTo>
                      <a:pt x="4440" y="2159"/>
                      <a:pt x="4362" y="3132"/>
                      <a:pt x="4932" y="3696"/>
                    </a:cubicBezTo>
                    <a:cubicBezTo>
                      <a:pt x="5345" y="4107"/>
                      <a:pt x="5966" y="4176"/>
                      <a:pt x="6320" y="4178"/>
                    </a:cubicBezTo>
                    <a:lnTo>
                      <a:pt x="6320" y="4914"/>
                    </a:lnTo>
                    <a:lnTo>
                      <a:pt x="2464" y="4914"/>
                    </a:lnTo>
                    <a:lnTo>
                      <a:pt x="2464" y="4183"/>
                    </a:lnTo>
                    <a:cubicBezTo>
                      <a:pt x="2820" y="4181"/>
                      <a:pt x="3439" y="4113"/>
                      <a:pt x="3852" y="3706"/>
                    </a:cubicBezTo>
                    <a:cubicBezTo>
                      <a:pt x="4416" y="3152"/>
                      <a:pt x="4346" y="2195"/>
                      <a:pt x="4328" y="2044"/>
                    </a:cubicBezTo>
                    <a:cubicBezTo>
                      <a:pt x="4325" y="1983"/>
                      <a:pt x="4298" y="1923"/>
                      <a:pt x="4250" y="1878"/>
                    </a:cubicBezTo>
                    <a:cubicBezTo>
                      <a:pt x="4206" y="1836"/>
                      <a:pt x="4152" y="1813"/>
                      <a:pt x="4098" y="1807"/>
                    </a:cubicBezTo>
                    <a:cubicBezTo>
                      <a:pt x="4072" y="1804"/>
                      <a:pt x="4002" y="1799"/>
                      <a:pt x="3902" y="1799"/>
                    </a:cubicBezTo>
                    <a:cubicBezTo>
                      <a:pt x="3723" y="1799"/>
                      <a:pt x="3448" y="1817"/>
                      <a:pt x="3164" y="1902"/>
                    </a:cubicBezTo>
                    <a:cubicBezTo>
                      <a:pt x="3185" y="1807"/>
                      <a:pt x="3199" y="1710"/>
                      <a:pt x="3199" y="1611"/>
                    </a:cubicBezTo>
                    <a:cubicBezTo>
                      <a:pt x="3205" y="821"/>
                      <a:pt x="2481" y="196"/>
                      <a:pt x="2361" y="98"/>
                    </a:cubicBezTo>
                    <a:cubicBezTo>
                      <a:pt x="2316" y="59"/>
                      <a:pt x="2258" y="35"/>
                      <a:pt x="2193" y="35"/>
                    </a:cubicBezTo>
                    <a:cubicBezTo>
                      <a:pt x="2130" y="35"/>
                      <a:pt x="2072" y="58"/>
                      <a:pt x="2030" y="97"/>
                    </a:cubicBezTo>
                    <a:cubicBezTo>
                      <a:pt x="1929" y="179"/>
                      <a:pt x="1229" y="792"/>
                      <a:pt x="1222" y="1596"/>
                    </a:cubicBezTo>
                    <a:cubicBezTo>
                      <a:pt x="1219" y="1701"/>
                      <a:pt x="1232" y="1803"/>
                      <a:pt x="1253" y="1900"/>
                    </a:cubicBezTo>
                    <a:cubicBezTo>
                      <a:pt x="967" y="1816"/>
                      <a:pt x="693" y="1799"/>
                      <a:pt x="515" y="1799"/>
                    </a:cubicBezTo>
                    <a:cubicBezTo>
                      <a:pt x="423" y="1799"/>
                      <a:pt x="357" y="1803"/>
                      <a:pt x="328" y="1806"/>
                    </a:cubicBezTo>
                    <a:cubicBezTo>
                      <a:pt x="265" y="1810"/>
                      <a:pt x="205" y="1836"/>
                      <a:pt x="160" y="1882"/>
                    </a:cubicBezTo>
                    <a:cubicBezTo>
                      <a:pt x="119" y="1927"/>
                      <a:pt x="96" y="1983"/>
                      <a:pt x="92" y="2038"/>
                    </a:cubicBezTo>
                    <a:cubicBezTo>
                      <a:pt x="77" y="2180"/>
                      <a:pt x="0" y="3144"/>
                      <a:pt x="568" y="3702"/>
                    </a:cubicBezTo>
                    <a:cubicBezTo>
                      <a:pt x="982" y="4108"/>
                      <a:pt x="1602" y="4178"/>
                      <a:pt x="1956" y="4180"/>
                    </a:cubicBezTo>
                    <a:lnTo>
                      <a:pt x="1956" y="4910"/>
                    </a:lnTo>
                    <a:lnTo>
                      <a:pt x="340" y="4910"/>
                    </a:lnTo>
                    <a:cubicBezTo>
                      <a:pt x="213" y="4910"/>
                      <a:pt x="101" y="5000"/>
                      <a:pt x="83" y="5126"/>
                    </a:cubicBezTo>
                    <a:cubicBezTo>
                      <a:pt x="60" y="5283"/>
                      <a:pt x="181" y="5417"/>
                      <a:pt x="333" y="5417"/>
                    </a:cubicBezTo>
                    <a:lnTo>
                      <a:pt x="6942" y="5417"/>
                    </a:lnTo>
                    <a:lnTo>
                      <a:pt x="2773" y="12636"/>
                    </a:lnTo>
                    <a:cubicBezTo>
                      <a:pt x="2704" y="12757"/>
                      <a:pt x="2745" y="12913"/>
                      <a:pt x="2866" y="12982"/>
                    </a:cubicBezTo>
                    <a:cubicBezTo>
                      <a:pt x="2907" y="13004"/>
                      <a:pt x="2952" y="13016"/>
                      <a:pt x="2994" y="13016"/>
                    </a:cubicBezTo>
                    <a:cubicBezTo>
                      <a:pt x="3082" y="13016"/>
                      <a:pt x="3166" y="12971"/>
                      <a:pt x="3214" y="12889"/>
                    </a:cubicBezTo>
                    <a:lnTo>
                      <a:pt x="7528" y="5417"/>
                    </a:lnTo>
                    <a:lnTo>
                      <a:pt x="8157" y="5420"/>
                    </a:lnTo>
                    <a:cubicBezTo>
                      <a:pt x="8310" y="5420"/>
                      <a:pt x="8432" y="5285"/>
                      <a:pt x="8409" y="5130"/>
                    </a:cubicBezTo>
                    <a:cubicBezTo>
                      <a:pt x="8390" y="5004"/>
                      <a:pt x="8277" y="4914"/>
                      <a:pt x="8150" y="4914"/>
                    </a:cubicBezTo>
                    <a:lnTo>
                      <a:pt x="6829" y="4914"/>
                    </a:lnTo>
                    <a:lnTo>
                      <a:pt x="6829" y="4178"/>
                    </a:lnTo>
                    <a:cubicBezTo>
                      <a:pt x="7186" y="4176"/>
                      <a:pt x="7804" y="4107"/>
                      <a:pt x="8217" y="3696"/>
                    </a:cubicBezTo>
                    <a:cubicBezTo>
                      <a:pt x="8782" y="3138"/>
                      <a:pt x="8710" y="2177"/>
                      <a:pt x="8694" y="2023"/>
                    </a:cubicBezTo>
                    <a:cubicBezTo>
                      <a:pt x="8689" y="1965"/>
                      <a:pt x="8667" y="1909"/>
                      <a:pt x="8625" y="1864"/>
                    </a:cubicBezTo>
                    <a:cubicBezTo>
                      <a:pt x="8580" y="1818"/>
                      <a:pt x="8522" y="1791"/>
                      <a:pt x="8460" y="1785"/>
                    </a:cubicBezTo>
                    <a:cubicBezTo>
                      <a:pt x="8432" y="1782"/>
                      <a:pt x="8364" y="1777"/>
                      <a:pt x="8269" y="1777"/>
                    </a:cubicBezTo>
                    <a:cubicBezTo>
                      <a:pt x="8091" y="1777"/>
                      <a:pt x="7816" y="1795"/>
                      <a:pt x="7531" y="1879"/>
                    </a:cubicBezTo>
                    <a:cubicBezTo>
                      <a:pt x="7550" y="1785"/>
                      <a:pt x="7564" y="1686"/>
                      <a:pt x="7564" y="1587"/>
                    </a:cubicBezTo>
                    <a:cubicBezTo>
                      <a:pt x="7571" y="791"/>
                      <a:pt x="6846" y="163"/>
                      <a:pt x="6726" y="65"/>
                    </a:cubicBezTo>
                    <a:cubicBezTo>
                      <a:pt x="6681" y="26"/>
                      <a:pt x="6622" y="1"/>
                      <a:pt x="6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0"/>
              <p:cNvSpPr/>
              <p:nvPr/>
            </p:nvSpPr>
            <p:spPr>
              <a:xfrm>
                <a:off x="7486867" y="2838072"/>
                <a:ext cx="18216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639" h="508" extrusionOk="0">
                    <a:moveTo>
                      <a:pt x="304" y="1"/>
                    </a:moveTo>
                    <a:cubicBezTo>
                      <a:pt x="203" y="1"/>
                      <a:pt x="112" y="58"/>
                      <a:pt x="74" y="152"/>
                    </a:cubicBezTo>
                    <a:cubicBezTo>
                      <a:pt x="1" y="335"/>
                      <a:pt x="134" y="508"/>
                      <a:pt x="308" y="508"/>
                    </a:cubicBezTo>
                    <a:lnTo>
                      <a:pt x="314" y="508"/>
                    </a:lnTo>
                    <a:cubicBezTo>
                      <a:pt x="500" y="508"/>
                      <a:pt x="638" y="311"/>
                      <a:pt x="530" y="115"/>
                    </a:cubicBezTo>
                    <a:cubicBezTo>
                      <a:pt x="491" y="43"/>
                      <a:pt x="412" y="1"/>
                      <a:pt x="3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0"/>
              <p:cNvSpPr/>
              <p:nvPr/>
            </p:nvSpPr>
            <p:spPr>
              <a:xfrm>
                <a:off x="7424549" y="2698813"/>
                <a:ext cx="188378" cy="370141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12984" extrusionOk="0">
                    <a:moveTo>
                      <a:pt x="4390" y="601"/>
                    </a:moveTo>
                    <a:cubicBezTo>
                      <a:pt x="4585" y="797"/>
                      <a:pt x="4888" y="1166"/>
                      <a:pt x="4884" y="1569"/>
                    </a:cubicBezTo>
                    <a:cubicBezTo>
                      <a:pt x="4879" y="1972"/>
                      <a:pt x="4582" y="2339"/>
                      <a:pt x="4389" y="2534"/>
                    </a:cubicBezTo>
                    <a:cubicBezTo>
                      <a:pt x="4185" y="2317"/>
                      <a:pt x="3917" y="1944"/>
                      <a:pt x="3921" y="1566"/>
                    </a:cubicBezTo>
                    <a:cubicBezTo>
                      <a:pt x="3924" y="1164"/>
                      <a:pt x="4206" y="797"/>
                      <a:pt x="4390" y="601"/>
                    </a:cubicBezTo>
                    <a:close/>
                    <a:moveTo>
                      <a:pt x="2779" y="2273"/>
                    </a:moveTo>
                    <a:lnTo>
                      <a:pt x="2779" y="2273"/>
                    </a:lnTo>
                    <a:cubicBezTo>
                      <a:pt x="3049" y="2282"/>
                      <a:pt x="3506" y="2341"/>
                      <a:pt x="3795" y="2623"/>
                    </a:cubicBezTo>
                    <a:cubicBezTo>
                      <a:pt x="4067" y="2888"/>
                      <a:pt x="4140" y="3342"/>
                      <a:pt x="4149" y="3639"/>
                    </a:cubicBezTo>
                    <a:cubicBezTo>
                      <a:pt x="3872" y="3636"/>
                      <a:pt x="3400" y="3586"/>
                      <a:pt x="3115" y="3308"/>
                    </a:cubicBezTo>
                    <a:cubicBezTo>
                      <a:pt x="2829" y="3027"/>
                      <a:pt x="2779" y="2552"/>
                      <a:pt x="2779" y="2273"/>
                    </a:cubicBezTo>
                    <a:close/>
                    <a:moveTo>
                      <a:pt x="6027" y="2275"/>
                    </a:moveTo>
                    <a:lnTo>
                      <a:pt x="6027" y="2275"/>
                    </a:lnTo>
                    <a:cubicBezTo>
                      <a:pt x="6023" y="2596"/>
                      <a:pt x="5952" y="3047"/>
                      <a:pt x="5690" y="3308"/>
                    </a:cubicBezTo>
                    <a:cubicBezTo>
                      <a:pt x="5402" y="3591"/>
                      <a:pt x="4930" y="3639"/>
                      <a:pt x="4657" y="3642"/>
                    </a:cubicBezTo>
                    <a:cubicBezTo>
                      <a:pt x="4666" y="3344"/>
                      <a:pt x="4740" y="2889"/>
                      <a:pt x="5011" y="2624"/>
                    </a:cubicBezTo>
                    <a:cubicBezTo>
                      <a:pt x="5297" y="2342"/>
                      <a:pt x="5757" y="2282"/>
                      <a:pt x="6027" y="2275"/>
                    </a:cubicBezTo>
                    <a:close/>
                    <a:moveTo>
                      <a:pt x="4384" y="1"/>
                    </a:moveTo>
                    <a:cubicBezTo>
                      <a:pt x="4321" y="1"/>
                      <a:pt x="4263" y="23"/>
                      <a:pt x="4218" y="62"/>
                    </a:cubicBezTo>
                    <a:cubicBezTo>
                      <a:pt x="4119" y="145"/>
                      <a:pt x="3418" y="759"/>
                      <a:pt x="3410" y="1561"/>
                    </a:cubicBezTo>
                    <a:cubicBezTo>
                      <a:pt x="3409" y="1666"/>
                      <a:pt x="3422" y="1767"/>
                      <a:pt x="3443" y="1864"/>
                    </a:cubicBezTo>
                    <a:cubicBezTo>
                      <a:pt x="3162" y="1781"/>
                      <a:pt x="2891" y="1764"/>
                      <a:pt x="2712" y="1764"/>
                    </a:cubicBezTo>
                    <a:cubicBezTo>
                      <a:pt x="2617" y="1764"/>
                      <a:pt x="2548" y="1769"/>
                      <a:pt x="2517" y="1771"/>
                    </a:cubicBezTo>
                    <a:cubicBezTo>
                      <a:pt x="2458" y="1774"/>
                      <a:pt x="2403" y="1797"/>
                      <a:pt x="2358" y="1840"/>
                    </a:cubicBezTo>
                    <a:cubicBezTo>
                      <a:pt x="2311" y="1885"/>
                      <a:pt x="2284" y="1945"/>
                      <a:pt x="2278" y="2005"/>
                    </a:cubicBezTo>
                    <a:cubicBezTo>
                      <a:pt x="2263" y="2149"/>
                      <a:pt x="2188" y="3113"/>
                      <a:pt x="2755" y="3667"/>
                    </a:cubicBezTo>
                    <a:cubicBezTo>
                      <a:pt x="3169" y="4074"/>
                      <a:pt x="3788" y="4143"/>
                      <a:pt x="4140" y="4146"/>
                    </a:cubicBezTo>
                    <a:lnTo>
                      <a:pt x="4140" y="4884"/>
                    </a:lnTo>
                    <a:lnTo>
                      <a:pt x="3358" y="4884"/>
                    </a:lnTo>
                    <a:cubicBezTo>
                      <a:pt x="3352" y="4884"/>
                      <a:pt x="3347" y="4884"/>
                      <a:pt x="3342" y="4884"/>
                    </a:cubicBezTo>
                    <a:cubicBezTo>
                      <a:pt x="3210" y="4884"/>
                      <a:pt x="3106" y="4995"/>
                      <a:pt x="3106" y="5130"/>
                    </a:cubicBezTo>
                    <a:cubicBezTo>
                      <a:pt x="3106" y="5271"/>
                      <a:pt x="3358" y="5369"/>
                      <a:pt x="3358" y="5369"/>
                    </a:cubicBezTo>
                    <a:lnTo>
                      <a:pt x="4239" y="5369"/>
                    </a:lnTo>
                    <a:lnTo>
                      <a:pt x="70" y="12603"/>
                    </a:lnTo>
                    <a:cubicBezTo>
                      <a:pt x="0" y="12724"/>
                      <a:pt x="42" y="12880"/>
                      <a:pt x="163" y="12949"/>
                    </a:cubicBezTo>
                    <a:cubicBezTo>
                      <a:pt x="202" y="12971"/>
                      <a:pt x="247" y="12983"/>
                      <a:pt x="291" y="12983"/>
                    </a:cubicBezTo>
                    <a:cubicBezTo>
                      <a:pt x="379" y="12983"/>
                      <a:pt x="463" y="12938"/>
                      <a:pt x="510" y="12856"/>
                    </a:cubicBezTo>
                    <a:lnTo>
                      <a:pt x="4825" y="5393"/>
                    </a:lnTo>
                    <a:lnTo>
                      <a:pt x="6275" y="5393"/>
                    </a:lnTo>
                    <a:cubicBezTo>
                      <a:pt x="6426" y="5393"/>
                      <a:pt x="6547" y="5258"/>
                      <a:pt x="6525" y="5103"/>
                    </a:cubicBezTo>
                    <a:cubicBezTo>
                      <a:pt x="6507" y="4977"/>
                      <a:pt x="6395" y="4887"/>
                      <a:pt x="6267" y="4887"/>
                    </a:cubicBezTo>
                    <a:lnTo>
                      <a:pt x="4651" y="4887"/>
                    </a:lnTo>
                    <a:lnTo>
                      <a:pt x="4651" y="4147"/>
                    </a:lnTo>
                    <a:cubicBezTo>
                      <a:pt x="4651" y="4147"/>
                      <a:pt x="5630" y="4077"/>
                      <a:pt x="6044" y="3669"/>
                    </a:cubicBezTo>
                    <a:cubicBezTo>
                      <a:pt x="6607" y="3117"/>
                      <a:pt x="6535" y="2162"/>
                      <a:pt x="6519" y="2010"/>
                    </a:cubicBezTo>
                    <a:cubicBezTo>
                      <a:pt x="6516" y="1951"/>
                      <a:pt x="6493" y="1894"/>
                      <a:pt x="6450" y="1851"/>
                    </a:cubicBezTo>
                    <a:cubicBezTo>
                      <a:pt x="6405" y="1803"/>
                      <a:pt x="6347" y="1777"/>
                      <a:pt x="6285" y="1773"/>
                    </a:cubicBezTo>
                    <a:cubicBezTo>
                      <a:pt x="6257" y="1770"/>
                      <a:pt x="6189" y="1765"/>
                      <a:pt x="6094" y="1765"/>
                    </a:cubicBezTo>
                    <a:cubicBezTo>
                      <a:pt x="5916" y="1765"/>
                      <a:pt x="5641" y="1783"/>
                      <a:pt x="5356" y="1867"/>
                    </a:cubicBezTo>
                    <a:cubicBezTo>
                      <a:pt x="5377" y="1773"/>
                      <a:pt x="5389" y="1675"/>
                      <a:pt x="5389" y="1576"/>
                    </a:cubicBezTo>
                    <a:cubicBezTo>
                      <a:pt x="5396" y="785"/>
                      <a:pt x="4672" y="161"/>
                      <a:pt x="4552" y="64"/>
                    </a:cubicBezTo>
                    <a:cubicBezTo>
                      <a:pt x="4507" y="25"/>
                      <a:pt x="4449" y="1"/>
                      <a:pt x="43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7" name="Google Shape;507;p40"/>
          <p:cNvGrpSpPr/>
          <p:nvPr/>
        </p:nvGrpSpPr>
        <p:grpSpPr>
          <a:xfrm>
            <a:off x="4761972" y="1642125"/>
            <a:ext cx="424159" cy="345792"/>
            <a:chOff x="3960689" y="2699127"/>
            <a:chExt cx="376328" cy="306798"/>
          </a:xfrm>
        </p:grpSpPr>
        <p:sp>
          <p:nvSpPr>
            <p:cNvPr id="508" name="Google Shape;508;p40"/>
            <p:cNvSpPr/>
            <p:nvPr/>
          </p:nvSpPr>
          <p:spPr>
            <a:xfrm>
              <a:off x="3970923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2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7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7" y="4722"/>
                    <a:pt x="1399" y="5689"/>
                    <a:pt x="1748" y="5860"/>
                  </a:cubicBezTo>
                  <a:lnTo>
                    <a:pt x="1911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0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0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3971265" y="2877014"/>
              <a:ext cx="118591" cy="121642"/>
            </a:xfrm>
            <a:custGeom>
              <a:avLst/>
              <a:gdLst/>
              <a:ahLst/>
              <a:cxnLst/>
              <a:rect l="l" t="t" r="r" b="b"/>
              <a:pathLst>
                <a:path w="4160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6" y="4267"/>
                  </a:lnTo>
                  <a:cubicBezTo>
                    <a:pt x="4022" y="3307"/>
                    <a:pt x="4157" y="2369"/>
                    <a:pt x="4157" y="1934"/>
                  </a:cubicBezTo>
                  <a:cubicBezTo>
                    <a:pt x="4160" y="865"/>
                    <a:pt x="3227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4089485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4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2" y="839"/>
                    <a:pt x="350" y="840"/>
                    <a:pt x="338" y="843"/>
                  </a:cubicBezTo>
                  <a:cubicBezTo>
                    <a:pt x="1" y="923"/>
                    <a:pt x="74" y="2114"/>
                    <a:pt x="501" y="3507"/>
                  </a:cubicBezTo>
                  <a:cubicBezTo>
                    <a:pt x="879" y="4722"/>
                    <a:pt x="1399" y="5689"/>
                    <a:pt x="1749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8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9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80" y="923"/>
                    <a:pt x="3843" y="843"/>
                  </a:cubicBezTo>
                  <a:cubicBezTo>
                    <a:pt x="3831" y="840"/>
                    <a:pt x="3819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4089885" y="2877014"/>
              <a:ext cx="118563" cy="121642"/>
            </a:xfrm>
            <a:custGeom>
              <a:avLst/>
              <a:gdLst/>
              <a:ahLst/>
              <a:cxnLst/>
              <a:rect l="l" t="t" r="r" b="b"/>
              <a:pathLst>
                <a:path w="4159" h="4267" extrusionOk="0">
                  <a:moveTo>
                    <a:pt x="2079" y="1"/>
                  </a:moveTo>
                  <a:cubicBezTo>
                    <a:pt x="931" y="1"/>
                    <a:pt x="0" y="865"/>
                    <a:pt x="0" y="1934"/>
                  </a:cubicBezTo>
                  <a:cubicBezTo>
                    <a:pt x="0" y="2369"/>
                    <a:pt x="135" y="3307"/>
                    <a:pt x="378" y="4267"/>
                  </a:cubicBezTo>
                  <a:lnTo>
                    <a:pt x="3778" y="4267"/>
                  </a:lnTo>
                  <a:cubicBezTo>
                    <a:pt x="4023" y="3307"/>
                    <a:pt x="4158" y="2369"/>
                    <a:pt x="4158" y="1934"/>
                  </a:cubicBezTo>
                  <a:cubicBezTo>
                    <a:pt x="4158" y="865"/>
                    <a:pt x="3229" y="1"/>
                    <a:pt x="20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4208077" y="2706083"/>
              <a:ext cx="119161" cy="170703"/>
            </a:xfrm>
            <a:custGeom>
              <a:avLst/>
              <a:gdLst/>
              <a:ahLst/>
              <a:cxnLst/>
              <a:rect l="l" t="t" r="r" b="b"/>
              <a:pathLst>
                <a:path w="4180" h="5988" extrusionOk="0">
                  <a:moveTo>
                    <a:pt x="2096" y="1"/>
                  </a:moveTo>
                  <a:cubicBezTo>
                    <a:pt x="1783" y="1"/>
                    <a:pt x="1523" y="1083"/>
                    <a:pt x="1474" y="2502"/>
                  </a:cubicBezTo>
                  <a:lnTo>
                    <a:pt x="1471" y="2502"/>
                  </a:lnTo>
                  <a:cubicBezTo>
                    <a:pt x="1095" y="1524"/>
                    <a:pt x="653" y="839"/>
                    <a:pt x="374" y="839"/>
                  </a:cubicBezTo>
                  <a:cubicBezTo>
                    <a:pt x="361" y="839"/>
                    <a:pt x="349" y="840"/>
                    <a:pt x="338" y="843"/>
                  </a:cubicBezTo>
                  <a:cubicBezTo>
                    <a:pt x="0" y="923"/>
                    <a:pt x="74" y="2114"/>
                    <a:pt x="501" y="3507"/>
                  </a:cubicBezTo>
                  <a:cubicBezTo>
                    <a:pt x="879" y="4722"/>
                    <a:pt x="1400" y="5689"/>
                    <a:pt x="1748" y="5860"/>
                  </a:cubicBezTo>
                  <a:lnTo>
                    <a:pt x="1912" y="5854"/>
                  </a:lnTo>
                  <a:cubicBezTo>
                    <a:pt x="1970" y="5940"/>
                    <a:pt x="2033" y="5988"/>
                    <a:pt x="2097" y="5988"/>
                  </a:cubicBezTo>
                  <a:cubicBezTo>
                    <a:pt x="2165" y="5988"/>
                    <a:pt x="2231" y="5935"/>
                    <a:pt x="2291" y="5842"/>
                  </a:cubicBezTo>
                  <a:lnTo>
                    <a:pt x="2478" y="5838"/>
                  </a:lnTo>
                  <a:cubicBezTo>
                    <a:pt x="2826" y="5614"/>
                    <a:pt x="3321" y="4676"/>
                    <a:pt x="3679" y="3507"/>
                  </a:cubicBezTo>
                  <a:cubicBezTo>
                    <a:pt x="4106" y="2114"/>
                    <a:pt x="4179" y="923"/>
                    <a:pt x="3842" y="843"/>
                  </a:cubicBezTo>
                  <a:cubicBezTo>
                    <a:pt x="3830" y="840"/>
                    <a:pt x="3818" y="839"/>
                    <a:pt x="3806" y="839"/>
                  </a:cubicBezTo>
                  <a:cubicBezTo>
                    <a:pt x="3531" y="839"/>
                    <a:pt x="3100" y="1500"/>
                    <a:pt x="2727" y="2452"/>
                  </a:cubicBezTo>
                  <a:lnTo>
                    <a:pt x="2715" y="2452"/>
                  </a:lnTo>
                  <a:cubicBezTo>
                    <a:pt x="2661" y="1058"/>
                    <a:pt x="2405" y="1"/>
                    <a:pt x="2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4208447" y="2877014"/>
              <a:ext cx="118620" cy="121642"/>
            </a:xfrm>
            <a:custGeom>
              <a:avLst/>
              <a:gdLst/>
              <a:ahLst/>
              <a:cxnLst/>
              <a:rect l="l" t="t" r="r" b="b"/>
              <a:pathLst>
                <a:path w="4161" h="4267" extrusionOk="0">
                  <a:moveTo>
                    <a:pt x="2080" y="1"/>
                  </a:moveTo>
                  <a:cubicBezTo>
                    <a:pt x="932" y="1"/>
                    <a:pt x="1" y="865"/>
                    <a:pt x="1" y="1934"/>
                  </a:cubicBezTo>
                  <a:cubicBezTo>
                    <a:pt x="1" y="2369"/>
                    <a:pt x="136" y="3307"/>
                    <a:pt x="379" y="4267"/>
                  </a:cubicBezTo>
                  <a:lnTo>
                    <a:pt x="3778" y="4267"/>
                  </a:lnTo>
                  <a:cubicBezTo>
                    <a:pt x="4024" y="3307"/>
                    <a:pt x="4159" y="2369"/>
                    <a:pt x="4159" y="1934"/>
                  </a:cubicBezTo>
                  <a:cubicBezTo>
                    <a:pt x="4160" y="865"/>
                    <a:pt x="3230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0"/>
            <p:cNvGrpSpPr/>
            <p:nvPr/>
          </p:nvGrpSpPr>
          <p:grpSpPr>
            <a:xfrm>
              <a:off x="3960689" y="2699127"/>
              <a:ext cx="376328" cy="306798"/>
              <a:chOff x="3960689" y="2699127"/>
              <a:chExt cx="376328" cy="306798"/>
            </a:xfrm>
          </p:grpSpPr>
          <p:sp>
            <p:nvSpPr>
              <p:cNvPr id="515" name="Google Shape;515;p40"/>
              <p:cNvSpPr/>
              <p:nvPr/>
            </p:nvSpPr>
            <p:spPr>
              <a:xfrm>
                <a:off x="4021894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2" y="28"/>
                      <a:pt x="75" y="76"/>
                    </a:cubicBezTo>
                    <a:cubicBezTo>
                      <a:pt x="27" y="124"/>
                      <a:pt x="0" y="188"/>
                      <a:pt x="0" y="257"/>
                    </a:cubicBezTo>
                    <a:cubicBezTo>
                      <a:pt x="0" y="325"/>
                      <a:pt x="26" y="389"/>
                      <a:pt x="75" y="437"/>
                    </a:cubicBezTo>
                    <a:cubicBezTo>
                      <a:pt x="122" y="484"/>
                      <a:pt x="188" y="512"/>
                      <a:pt x="255" y="512"/>
                    </a:cubicBezTo>
                    <a:cubicBezTo>
                      <a:pt x="323" y="512"/>
                      <a:pt x="387" y="485"/>
                      <a:pt x="435" y="437"/>
                    </a:cubicBezTo>
                    <a:cubicBezTo>
                      <a:pt x="482" y="389"/>
                      <a:pt x="510" y="325"/>
                      <a:pt x="510" y="257"/>
                    </a:cubicBezTo>
                    <a:cubicBezTo>
                      <a:pt x="510" y="188"/>
                      <a:pt x="483" y="124"/>
                      <a:pt x="435" y="76"/>
                    </a:cubicBezTo>
                    <a:cubicBezTo>
                      <a:pt x="386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0"/>
              <p:cNvSpPr/>
              <p:nvPr/>
            </p:nvSpPr>
            <p:spPr>
              <a:xfrm>
                <a:off x="4140400" y="2942296"/>
                <a:ext cx="14539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513" extrusionOk="0">
                    <a:moveTo>
                      <a:pt x="255" y="1"/>
                    </a:moveTo>
                    <a:cubicBezTo>
                      <a:pt x="187" y="1"/>
                      <a:pt x="123" y="28"/>
                      <a:pt x="75" y="76"/>
                    </a:cubicBezTo>
                    <a:cubicBezTo>
                      <a:pt x="29" y="124"/>
                      <a:pt x="0" y="188"/>
                      <a:pt x="0" y="257"/>
                    </a:cubicBezTo>
                    <a:cubicBezTo>
                      <a:pt x="0" y="325"/>
                      <a:pt x="27" y="389"/>
                      <a:pt x="75" y="437"/>
                    </a:cubicBezTo>
                    <a:cubicBezTo>
                      <a:pt x="123" y="484"/>
                      <a:pt x="187" y="512"/>
                      <a:pt x="255" y="512"/>
                    </a:cubicBezTo>
                    <a:cubicBezTo>
                      <a:pt x="322" y="512"/>
                      <a:pt x="388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4" y="124"/>
                      <a:pt x="435" y="76"/>
                    </a:cubicBezTo>
                    <a:cubicBezTo>
                      <a:pt x="388" y="29"/>
                      <a:pt x="322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0"/>
              <p:cNvSpPr/>
              <p:nvPr/>
            </p:nvSpPr>
            <p:spPr>
              <a:xfrm>
                <a:off x="4258963" y="2942296"/>
                <a:ext cx="14567" cy="14624"/>
              </a:xfrm>
              <a:custGeom>
                <a:avLst/>
                <a:gdLst/>
                <a:ahLst/>
                <a:cxnLst/>
                <a:rect l="l" t="t" r="r" b="b"/>
                <a:pathLst>
                  <a:path w="511" h="513" extrusionOk="0">
                    <a:moveTo>
                      <a:pt x="255" y="1"/>
                    </a:moveTo>
                    <a:cubicBezTo>
                      <a:pt x="188" y="1"/>
                      <a:pt x="124" y="28"/>
                      <a:pt x="76" y="76"/>
                    </a:cubicBezTo>
                    <a:cubicBezTo>
                      <a:pt x="29" y="124"/>
                      <a:pt x="1" y="188"/>
                      <a:pt x="1" y="257"/>
                    </a:cubicBezTo>
                    <a:cubicBezTo>
                      <a:pt x="1" y="325"/>
                      <a:pt x="28" y="389"/>
                      <a:pt x="76" y="437"/>
                    </a:cubicBezTo>
                    <a:cubicBezTo>
                      <a:pt x="124" y="484"/>
                      <a:pt x="188" y="512"/>
                      <a:pt x="255" y="512"/>
                    </a:cubicBezTo>
                    <a:cubicBezTo>
                      <a:pt x="323" y="512"/>
                      <a:pt x="389" y="485"/>
                      <a:pt x="435" y="437"/>
                    </a:cubicBezTo>
                    <a:cubicBezTo>
                      <a:pt x="483" y="389"/>
                      <a:pt x="510" y="325"/>
                      <a:pt x="510" y="257"/>
                    </a:cubicBezTo>
                    <a:cubicBezTo>
                      <a:pt x="510" y="188"/>
                      <a:pt x="485" y="124"/>
                      <a:pt x="435" y="76"/>
                    </a:cubicBezTo>
                    <a:cubicBezTo>
                      <a:pt x="387" y="29"/>
                      <a:pt x="323" y="1"/>
                      <a:pt x="2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0"/>
              <p:cNvSpPr/>
              <p:nvPr/>
            </p:nvSpPr>
            <p:spPr>
              <a:xfrm>
                <a:off x="3960689" y="2699127"/>
                <a:ext cx="376328" cy="306798"/>
              </a:xfrm>
              <a:custGeom>
                <a:avLst/>
                <a:gdLst/>
                <a:ahLst/>
                <a:cxnLst/>
                <a:rect l="l" t="t" r="r" b="b"/>
                <a:pathLst>
                  <a:path w="13201" h="10762" extrusionOk="0">
                    <a:moveTo>
                      <a:pt x="4123" y="1367"/>
                    </a:moveTo>
                    <a:cubicBezTo>
                      <a:pt x="4152" y="1465"/>
                      <a:pt x="4179" y="1676"/>
                      <a:pt x="4141" y="2066"/>
                    </a:cubicBezTo>
                    <a:cubicBezTo>
                      <a:pt x="4096" y="2525"/>
                      <a:pt x="3973" y="3096"/>
                      <a:pt x="3796" y="3673"/>
                    </a:cubicBezTo>
                    <a:cubicBezTo>
                      <a:pt x="3606" y="4287"/>
                      <a:pt x="3393" y="4803"/>
                      <a:pt x="3194" y="5182"/>
                    </a:cubicBezTo>
                    <a:cubicBezTo>
                      <a:pt x="3290" y="4632"/>
                      <a:pt x="3342" y="3953"/>
                      <a:pt x="3342" y="3237"/>
                    </a:cubicBezTo>
                    <a:cubicBezTo>
                      <a:pt x="3342" y="3076"/>
                      <a:pt x="3341" y="2916"/>
                      <a:pt x="3335" y="2761"/>
                    </a:cubicBezTo>
                    <a:cubicBezTo>
                      <a:pt x="3676" y="1895"/>
                      <a:pt x="3979" y="1484"/>
                      <a:pt x="4123" y="1367"/>
                    </a:cubicBezTo>
                    <a:close/>
                    <a:moveTo>
                      <a:pt x="8278" y="1367"/>
                    </a:moveTo>
                    <a:cubicBezTo>
                      <a:pt x="8305" y="1465"/>
                      <a:pt x="8332" y="1676"/>
                      <a:pt x="8295" y="2066"/>
                    </a:cubicBezTo>
                    <a:cubicBezTo>
                      <a:pt x="8250" y="2525"/>
                      <a:pt x="8128" y="3096"/>
                      <a:pt x="7950" y="3673"/>
                    </a:cubicBezTo>
                    <a:cubicBezTo>
                      <a:pt x="7760" y="4287"/>
                      <a:pt x="7547" y="4803"/>
                      <a:pt x="7347" y="5182"/>
                    </a:cubicBezTo>
                    <a:cubicBezTo>
                      <a:pt x="7443" y="4632"/>
                      <a:pt x="7496" y="3953"/>
                      <a:pt x="7496" y="3237"/>
                    </a:cubicBezTo>
                    <a:cubicBezTo>
                      <a:pt x="7496" y="3076"/>
                      <a:pt x="7494" y="2916"/>
                      <a:pt x="7488" y="2761"/>
                    </a:cubicBezTo>
                    <a:cubicBezTo>
                      <a:pt x="7830" y="1895"/>
                      <a:pt x="8133" y="1484"/>
                      <a:pt x="8278" y="1367"/>
                    </a:cubicBezTo>
                    <a:close/>
                    <a:moveTo>
                      <a:pt x="12441" y="1367"/>
                    </a:moveTo>
                    <a:cubicBezTo>
                      <a:pt x="12469" y="1465"/>
                      <a:pt x="12495" y="1676"/>
                      <a:pt x="12457" y="2066"/>
                    </a:cubicBezTo>
                    <a:cubicBezTo>
                      <a:pt x="12412" y="2525"/>
                      <a:pt x="12291" y="3096"/>
                      <a:pt x="12112" y="3673"/>
                    </a:cubicBezTo>
                    <a:cubicBezTo>
                      <a:pt x="11924" y="4287"/>
                      <a:pt x="11711" y="4803"/>
                      <a:pt x="11511" y="5182"/>
                    </a:cubicBezTo>
                    <a:cubicBezTo>
                      <a:pt x="11607" y="4632"/>
                      <a:pt x="11660" y="3953"/>
                      <a:pt x="11660" y="3237"/>
                    </a:cubicBezTo>
                    <a:cubicBezTo>
                      <a:pt x="11660" y="3076"/>
                      <a:pt x="11657" y="2916"/>
                      <a:pt x="11652" y="2761"/>
                    </a:cubicBezTo>
                    <a:cubicBezTo>
                      <a:pt x="11993" y="1895"/>
                      <a:pt x="12297" y="1484"/>
                      <a:pt x="12441" y="1367"/>
                    </a:cubicBezTo>
                    <a:close/>
                    <a:moveTo>
                      <a:pt x="777" y="1369"/>
                    </a:moveTo>
                    <a:cubicBezTo>
                      <a:pt x="923" y="1489"/>
                      <a:pt x="1236" y="1916"/>
                      <a:pt x="1579" y="2788"/>
                    </a:cubicBezTo>
                    <a:cubicBezTo>
                      <a:pt x="1575" y="2935"/>
                      <a:pt x="1572" y="3085"/>
                      <a:pt x="1572" y="3237"/>
                    </a:cubicBezTo>
                    <a:cubicBezTo>
                      <a:pt x="1572" y="3968"/>
                      <a:pt x="1626" y="4659"/>
                      <a:pt x="1725" y="5214"/>
                    </a:cubicBezTo>
                    <a:cubicBezTo>
                      <a:pt x="1527" y="4845"/>
                      <a:pt x="1305" y="4325"/>
                      <a:pt x="1106" y="3673"/>
                    </a:cubicBezTo>
                    <a:cubicBezTo>
                      <a:pt x="929" y="3094"/>
                      <a:pt x="806" y="2525"/>
                      <a:pt x="761" y="2066"/>
                    </a:cubicBezTo>
                    <a:cubicBezTo>
                      <a:pt x="723" y="1678"/>
                      <a:pt x="749" y="1466"/>
                      <a:pt x="777" y="1369"/>
                    </a:cubicBezTo>
                    <a:close/>
                    <a:moveTo>
                      <a:pt x="4931" y="1369"/>
                    </a:moveTo>
                    <a:cubicBezTo>
                      <a:pt x="5078" y="1489"/>
                      <a:pt x="5390" y="1916"/>
                      <a:pt x="5733" y="2788"/>
                    </a:cubicBezTo>
                    <a:cubicBezTo>
                      <a:pt x="5730" y="2935"/>
                      <a:pt x="5725" y="3085"/>
                      <a:pt x="5725" y="3237"/>
                    </a:cubicBezTo>
                    <a:cubicBezTo>
                      <a:pt x="5725" y="3967"/>
                      <a:pt x="5779" y="4659"/>
                      <a:pt x="5880" y="5214"/>
                    </a:cubicBezTo>
                    <a:cubicBezTo>
                      <a:pt x="5680" y="4844"/>
                      <a:pt x="5460" y="4325"/>
                      <a:pt x="5259" y="3673"/>
                    </a:cubicBezTo>
                    <a:cubicBezTo>
                      <a:pt x="5081" y="3094"/>
                      <a:pt x="4959" y="2523"/>
                      <a:pt x="4915" y="2066"/>
                    </a:cubicBezTo>
                    <a:cubicBezTo>
                      <a:pt x="4877" y="1678"/>
                      <a:pt x="4903" y="1465"/>
                      <a:pt x="4931" y="1369"/>
                    </a:cubicBezTo>
                    <a:close/>
                    <a:moveTo>
                      <a:pt x="9095" y="1369"/>
                    </a:moveTo>
                    <a:cubicBezTo>
                      <a:pt x="9240" y="1489"/>
                      <a:pt x="9554" y="1916"/>
                      <a:pt x="9897" y="2788"/>
                    </a:cubicBezTo>
                    <a:cubicBezTo>
                      <a:pt x="9893" y="2935"/>
                      <a:pt x="9890" y="3085"/>
                      <a:pt x="9890" y="3237"/>
                    </a:cubicBezTo>
                    <a:cubicBezTo>
                      <a:pt x="9890" y="3967"/>
                      <a:pt x="9943" y="4659"/>
                      <a:pt x="10042" y="5214"/>
                    </a:cubicBezTo>
                    <a:cubicBezTo>
                      <a:pt x="9845" y="4844"/>
                      <a:pt x="9623" y="4325"/>
                      <a:pt x="9422" y="3673"/>
                    </a:cubicBezTo>
                    <a:cubicBezTo>
                      <a:pt x="9245" y="3094"/>
                      <a:pt x="9122" y="2523"/>
                      <a:pt x="9077" y="2066"/>
                    </a:cubicBezTo>
                    <a:cubicBezTo>
                      <a:pt x="9040" y="1678"/>
                      <a:pt x="9067" y="1465"/>
                      <a:pt x="9095" y="1369"/>
                    </a:cubicBezTo>
                    <a:close/>
                    <a:moveTo>
                      <a:pt x="2456" y="554"/>
                    </a:moveTo>
                    <a:cubicBezTo>
                      <a:pt x="2516" y="660"/>
                      <a:pt x="2606" y="892"/>
                      <a:pt x="2684" y="1330"/>
                    </a:cubicBezTo>
                    <a:cubicBezTo>
                      <a:pt x="2780" y="1858"/>
                      <a:pt x="2832" y="2534"/>
                      <a:pt x="2832" y="3235"/>
                    </a:cubicBezTo>
                    <a:cubicBezTo>
                      <a:pt x="2832" y="3935"/>
                      <a:pt x="2780" y="4614"/>
                      <a:pt x="2684" y="5140"/>
                    </a:cubicBezTo>
                    <a:cubicBezTo>
                      <a:pt x="2606" y="5575"/>
                      <a:pt x="2516" y="5807"/>
                      <a:pt x="2456" y="5915"/>
                    </a:cubicBezTo>
                    <a:cubicBezTo>
                      <a:pt x="2396" y="5809"/>
                      <a:pt x="2306" y="5576"/>
                      <a:pt x="2227" y="5140"/>
                    </a:cubicBezTo>
                    <a:cubicBezTo>
                      <a:pt x="2132" y="4613"/>
                      <a:pt x="2080" y="3935"/>
                      <a:pt x="2080" y="3235"/>
                    </a:cubicBezTo>
                    <a:cubicBezTo>
                      <a:pt x="2080" y="2534"/>
                      <a:pt x="2132" y="1858"/>
                      <a:pt x="2227" y="1330"/>
                    </a:cubicBezTo>
                    <a:cubicBezTo>
                      <a:pt x="2306" y="895"/>
                      <a:pt x="2396" y="663"/>
                      <a:pt x="2456" y="554"/>
                    </a:cubicBezTo>
                    <a:close/>
                    <a:moveTo>
                      <a:pt x="6610" y="554"/>
                    </a:moveTo>
                    <a:cubicBezTo>
                      <a:pt x="6670" y="660"/>
                      <a:pt x="6760" y="892"/>
                      <a:pt x="6839" y="1330"/>
                    </a:cubicBezTo>
                    <a:cubicBezTo>
                      <a:pt x="6934" y="1858"/>
                      <a:pt x="6986" y="2534"/>
                      <a:pt x="6986" y="3235"/>
                    </a:cubicBezTo>
                    <a:cubicBezTo>
                      <a:pt x="6986" y="3935"/>
                      <a:pt x="6934" y="4614"/>
                      <a:pt x="6839" y="5140"/>
                    </a:cubicBezTo>
                    <a:cubicBezTo>
                      <a:pt x="6760" y="5575"/>
                      <a:pt x="6670" y="5807"/>
                      <a:pt x="6610" y="5915"/>
                    </a:cubicBezTo>
                    <a:cubicBezTo>
                      <a:pt x="6550" y="5809"/>
                      <a:pt x="6460" y="5576"/>
                      <a:pt x="6382" y="5140"/>
                    </a:cubicBezTo>
                    <a:cubicBezTo>
                      <a:pt x="6286" y="4613"/>
                      <a:pt x="6234" y="3935"/>
                      <a:pt x="6234" y="3235"/>
                    </a:cubicBezTo>
                    <a:cubicBezTo>
                      <a:pt x="6234" y="2534"/>
                      <a:pt x="6286" y="1858"/>
                      <a:pt x="6382" y="1330"/>
                    </a:cubicBezTo>
                    <a:cubicBezTo>
                      <a:pt x="6460" y="895"/>
                      <a:pt x="6550" y="663"/>
                      <a:pt x="6610" y="554"/>
                    </a:cubicBezTo>
                    <a:close/>
                    <a:moveTo>
                      <a:pt x="10774" y="554"/>
                    </a:moveTo>
                    <a:cubicBezTo>
                      <a:pt x="10832" y="660"/>
                      <a:pt x="10924" y="892"/>
                      <a:pt x="11002" y="1330"/>
                    </a:cubicBezTo>
                    <a:cubicBezTo>
                      <a:pt x="11098" y="1858"/>
                      <a:pt x="11150" y="2534"/>
                      <a:pt x="11150" y="3235"/>
                    </a:cubicBezTo>
                    <a:cubicBezTo>
                      <a:pt x="11150" y="3935"/>
                      <a:pt x="11098" y="4614"/>
                      <a:pt x="11002" y="5140"/>
                    </a:cubicBezTo>
                    <a:cubicBezTo>
                      <a:pt x="10924" y="5575"/>
                      <a:pt x="10832" y="5807"/>
                      <a:pt x="10774" y="5915"/>
                    </a:cubicBezTo>
                    <a:cubicBezTo>
                      <a:pt x="10714" y="5809"/>
                      <a:pt x="10624" y="5576"/>
                      <a:pt x="10545" y="5140"/>
                    </a:cubicBezTo>
                    <a:cubicBezTo>
                      <a:pt x="10449" y="4613"/>
                      <a:pt x="10396" y="3935"/>
                      <a:pt x="10396" y="3235"/>
                    </a:cubicBezTo>
                    <a:cubicBezTo>
                      <a:pt x="10396" y="2534"/>
                      <a:pt x="10449" y="1858"/>
                      <a:pt x="10545" y="1330"/>
                    </a:cubicBezTo>
                    <a:cubicBezTo>
                      <a:pt x="10624" y="895"/>
                      <a:pt x="10714" y="663"/>
                      <a:pt x="10774" y="554"/>
                    </a:cubicBezTo>
                    <a:close/>
                    <a:moveTo>
                      <a:pt x="8686" y="2839"/>
                    </a:moveTo>
                    <a:cubicBezTo>
                      <a:pt x="8755" y="3177"/>
                      <a:pt x="8843" y="3515"/>
                      <a:pt x="8938" y="3821"/>
                    </a:cubicBezTo>
                    <a:cubicBezTo>
                      <a:pt x="9187" y="4632"/>
                      <a:pt x="9593" y="5614"/>
                      <a:pt x="10018" y="6091"/>
                    </a:cubicBezTo>
                    <a:cubicBezTo>
                      <a:pt x="9440" y="6273"/>
                      <a:pt x="8963" y="6666"/>
                      <a:pt x="8687" y="7170"/>
                    </a:cubicBezTo>
                    <a:cubicBezTo>
                      <a:pt x="8578" y="6966"/>
                      <a:pt x="8431" y="6776"/>
                      <a:pt x="8251" y="6609"/>
                    </a:cubicBezTo>
                    <a:cubicBezTo>
                      <a:pt x="7995" y="6369"/>
                      <a:pt x="7688" y="6196"/>
                      <a:pt x="7353" y="6089"/>
                    </a:cubicBezTo>
                    <a:cubicBezTo>
                      <a:pt x="7784" y="5611"/>
                      <a:pt x="8191" y="4620"/>
                      <a:pt x="8436" y="3821"/>
                    </a:cubicBezTo>
                    <a:cubicBezTo>
                      <a:pt x="8528" y="3515"/>
                      <a:pt x="8617" y="3175"/>
                      <a:pt x="8686" y="2839"/>
                    </a:cubicBezTo>
                    <a:close/>
                    <a:moveTo>
                      <a:pt x="4528" y="2860"/>
                    </a:moveTo>
                    <a:cubicBezTo>
                      <a:pt x="4595" y="3190"/>
                      <a:pt x="4684" y="3521"/>
                      <a:pt x="4775" y="3821"/>
                    </a:cubicBezTo>
                    <a:cubicBezTo>
                      <a:pt x="5025" y="4632"/>
                      <a:pt x="5432" y="5617"/>
                      <a:pt x="5857" y="6092"/>
                    </a:cubicBezTo>
                    <a:cubicBezTo>
                      <a:pt x="5280" y="6278"/>
                      <a:pt x="4804" y="6668"/>
                      <a:pt x="4531" y="7171"/>
                    </a:cubicBezTo>
                    <a:cubicBezTo>
                      <a:pt x="4420" y="6968"/>
                      <a:pt x="4273" y="6779"/>
                      <a:pt x="4093" y="6611"/>
                    </a:cubicBezTo>
                    <a:cubicBezTo>
                      <a:pt x="3837" y="6374"/>
                      <a:pt x="3531" y="6197"/>
                      <a:pt x="3200" y="6092"/>
                    </a:cubicBezTo>
                    <a:cubicBezTo>
                      <a:pt x="3627" y="5612"/>
                      <a:pt x="4036" y="4620"/>
                      <a:pt x="4280" y="3821"/>
                    </a:cubicBezTo>
                    <a:cubicBezTo>
                      <a:pt x="4373" y="3521"/>
                      <a:pt x="4460" y="3190"/>
                      <a:pt x="4528" y="2860"/>
                    </a:cubicBezTo>
                    <a:close/>
                    <a:moveTo>
                      <a:pt x="2465" y="6482"/>
                    </a:moveTo>
                    <a:cubicBezTo>
                      <a:pt x="2952" y="6485"/>
                      <a:pt x="3410" y="6662"/>
                      <a:pt x="3753" y="6979"/>
                    </a:cubicBezTo>
                    <a:cubicBezTo>
                      <a:pt x="4093" y="7297"/>
                      <a:pt x="4280" y="7718"/>
                      <a:pt x="4280" y="8164"/>
                    </a:cubicBezTo>
                    <a:cubicBezTo>
                      <a:pt x="4280" y="8260"/>
                      <a:pt x="4273" y="8384"/>
                      <a:pt x="4261" y="8528"/>
                    </a:cubicBezTo>
                    <a:lnTo>
                      <a:pt x="3182" y="8528"/>
                    </a:lnTo>
                    <a:cubicBezTo>
                      <a:pt x="3054" y="8528"/>
                      <a:pt x="2942" y="8618"/>
                      <a:pt x="2922" y="8744"/>
                    </a:cubicBezTo>
                    <a:cubicBezTo>
                      <a:pt x="2900" y="8901"/>
                      <a:pt x="3021" y="9033"/>
                      <a:pt x="3173" y="9033"/>
                    </a:cubicBezTo>
                    <a:lnTo>
                      <a:pt x="4218" y="9033"/>
                    </a:lnTo>
                    <a:cubicBezTo>
                      <a:pt x="4162" y="9393"/>
                      <a:pt x="4083" y="9815"/>
                      <a:pt x="3975" y="10252"/>
                    </a:cubicBezTo>
                    <a:lnTo>
                      <a:pt x="947" y="10252"/>
                    </a:lnTo>
                    <a:lnTo>
                      <a:pt x="947" y="10237"/>
                    </a:lnTo>
                    <a:lnTo>
                      <a:pt x="948" y="10237"/>
                    </a:lnTo>
                    <a:cubicBezTo>
                      <a:pt x="920" y="10123"/>
                      <a:pt x="893" y="10009"/>
                      <a:pt x="870" y="9898"/>
                    </a:cubicBezTo>
                    <a:lnTo>
                      <a:pt x="1527" y="9898"/>
                    </a:lnTo>
                    <a:cubicBezTo>
                      <a:pt x="1654" y="9898"/>
                      <a:pt x="1767" y="9808"/>
                      <a:pt x="1785" y="9682"/>
                    </a:cubicBezTo>
                    <a:cubicBezTo>
                      <a:pt x="1807" y="9525"/>
                      <a:pt x="1686" y="9391"/>
                      <a:pt x="1534" y="9391"/>
                    </a:cubicBezTo>
                    <a:lnTo>
                      <a:pt x="806" y="9391"/>
                    </a:lnTo>
                    <a:cubicBezTo>
                      <a:pt x="794" y="9391"/>
                      <a:pt x="783" y="9391"/>
                      <a:pt x="773" y="9393"/>
                    </a:cubicBezTo>
                    <a:cubicBezTo>
                      <a:pt x="678" y="8862"/>
                      <a:pt x="628" y="8414"/>
                      <a:pt x="628" y="8161"/>
                    </a:cubicBezTo>
                    <a:cubicBezTo>
                      <a:pt x="628" y="7958"/>
                      <a:pt x="667" y="7765"/>
                      <a:pt x="738" y="7585"/>
                    </a:cubicBezTo>
                    <a:cubicBezTo>
                      <a:pt x="753" y="7588"/>
                      <a:pt x="768" y="7590"/>
                      <a:pt x="783" y="7590"/>
                    </a:cubicBezTo>
                    <a:lnTo>
                      <a:pt x="1890" y="7590"/>
                    </a:lnTo>
                    <a:cubicBezTo>
                      <a:pt x="2017" y="7590"/>
                      <a:pt x="2129" y="7500"/>
                      <a:pt x="2149" y="7374"/>
                    </a:cubicBezTo>
                    <a:cubicBezTo>
                      <a:pt x="2171" y="7216"/>
                      <a:pt x="2050" y="7083"/>
                      <a:pt x="1897" y="7083"/>
                    </a:cubicBezTo>
                    <a:lnTo>
                      <a:pt x="1053" y="7083"/>
                    </a:lnTo>
                    <a:cubicBezTo>
                      <a:pt x="1388" y="6716"/>
                      <a:pt x="1888" y="6482"/>
                      <a:pt x="2449" y="6482"/>
                    </a:cubicBezTo>
                    <a:close/>
                    <a:moveTo>
                      <a:pt x="4531" y="10001"/>
                    </a:moveTo>
                    <a:cubicBezTo>
                      <a:pt x="4549" y="10084"/>
                      <a:pt x="4568" y="10168"/>
                      <a:pt x="4586" y="10252"/>
                    </a:cubicBezTo>
                    <a:lnTo>
                      <a:pt x="4474" y="10252"/>
                    </a:lnTo>
                    <a:cubicBezTo>
                      <a:pt x="4493" y="10168"/>
                      <a:pt x="4511" y="10084"/>
                      <a:pt x="4531" y="10001"/>
                    </a:cubicBezTo>
                    <a:close/>
                    <a:moveTo>
                      <a:pt x="8687" y="10001"/>
                    </a:moveTo>
                    <a:cubicBezTo>
                      <a:pt x="8707" y="10084"/>
                      <a:pt x="8725" y="10168"/>
                      <a:pt x="8744" y="10252"/>
                    </a:cubicBezTo>
                    <a:lnTo>
                      <a:pt x="8632" y="10252"/>
                    </a:lnTo>
                    <a:cubicBezTo>
                      <a:pt x="8653" y="10168"/>
                      <a:pt x="8671" y="10084"/>
                      <a:pt x="8687" y="10001"/>
                    </a:cubicBezTo>
                    <a:close/>
                    <a:moveTo>
                      <a:pt x="6619" y="6482"/>
                    </a:moveTo>
                    <a:cubicBezTo>
                      <a:pt x="7109" y="6483"/>
                      <a:pt x="7566" y="6662"/>
                      <a:pt x="7909" y="6982"/>
                    </a:cubicBezTo>
                    <a:cubicBezTo>
                      <a:pt x="8251" y="7299"/>
                      <a:pt x="8439" y="7720"/>
                      <a:pt x="8439" y="8167"/>
                    </a:cubicBezTo>
                    <a:cubicBezTo>
                      <a:pt x="8439" y="8261"/>
                      <a:pt x="8431" y="8386"/>
                      <a:pt x="8418" y="8529"/>
                    </a:cubicBezTo>
                    <a:lnTo>
                      <a:pt x="7338" y="8529"/>
                    </a:lnTo>
                    <a:cubicBezTo>
                      <a:pt x="7211" y="8529"/>
                      <a:pt x="7098" y="8619"/>
                      <a:pt x="7080" y="8745"/>
                    </a:cubicBezTo>
                    <a:cubicBezTo>
                      <a:pt x="7058" y="8903"/>
                      <a:pt x="7179" y="9036"/>
                      <a:pt x="7331" y="9036"/>
                    </a:cubicBezTo>
                    <a:lnTo>
                      <a:pt x="8374" y="9036"/>
                    </a:lnTo>
                    <a:cubicBezTo>
                      <a:pt x="8320" y="9396"/>
                      <a:pt x="8239" y="9817"/>
                      <a:pt x="8133" y="10253"/>
                    </a:cubicBezTo>
                    <a:lnTo>
                      <a:pt x="5105" y="10253"/>
                    </a:lnTo>
                    <a:lnTo>
                      <a:pt x="5105" y="10237"/>
                    </a:lnTo>
                    <a:lnTo>
                      <a:pt x="5108" y="10237"/>
                    </a:lnTo>
                    <a:cubicBezTo>
                      <a:pt x="5079" y="10123"/>
                      <a:pt x="5052" y="10009"/>
                      <a:pt x="5030" y="9898"/>
                    </a:cubicBezTo>
                    <a:lnTo>
                      <a:pt x="5686" y="9898"/>
                    </a:lnTo>
                    <a:cubicBezTo>
                      <a:pt x="5814" y="9898"/>
                      <a:pt x="5926" y="9808"/>
                      <a:pt x="5944" y="9682"/>
                    </a:cubicBezTo>
                    <a:cubicBezTo>
                      <a:pt x="5967" y="9525"/>
                      <a:pt x="5845" y="9391"/>
                      <a:pt x="5694" y="9391"/>
                    </a:cubicBezTo>
                    <a:lnTo>
                      <a:pt x="4962" y="9391"/>
                    </a:lnTo>
                    <a:cubicBezTo>
                      <a:pt x="4952" y="9391"/>
                      <a:pt x="4940" y="9391"/>
                      <a:pt x="4931" y="9393"/>
                    </a:cubicBezTo>
                    <a:cubicBezTo>
                      <a:pt x="4835" y="8862"/>
                      <a:pt x="4786" y="8414"/>
                      <a:pt x="4786" y="8161"/>
                    </a:cubicBezTo>
                    <a:cubicBezTo>
                      <a:pt x="4786" y="7958"/>
                      <a:pt x="4825" y="7765"/>
                      <a:pt x="4895" y="7585"/>
                    </a:cubicBezTo>
                    <a:cubicBezTo>
                      <a:pt x="4910" y="7588"/>
                      <a:pt x="4925" y="7590"/>
                      <a:pt x="4940" y="7590"/>
                    </a:cubicBezTo>
                    <a:lnTo>
                      <a:pt x="6048" y="7590"/>
                    </a:lnTo>
                    <a:cubicBezTo>
                      <a:pt x="6175" y="7590"/>
                      <a:pt x="6288" y="7500"/>
                      <a:pt x="6307" y="7374"/>
                    </a:cubicBezTo>
                    <a:cubicBezTo>
                      <a:pt x="6330" y="7216"/>
                      <a:pt x="6207" y="7083"/>
                      <a:pt x="6055" y="7083"/>
                    </a:cubicBezTo>
                    <a:lnTo>
                      <a:pt x="5210" y="7083"/>
                    </a:lnTo>
                    <a:cubicBezTo>
                      <a:pt x="5544" y="6717"/>
                      <a:pt x="6045" y="6483"/>
                      <a:pt x="6602" y="6482"/>
                    </a:cubicBezTo>
                    <a:close/>
                    <a:moveTo>
                      <a:pt x="10783" y="6482"/>
                    </a:moveTo>
                    <a:cubicBezTo>
                      <a:pt x="11270" y="6485"/>
                      <a:pt x="11727" y="6662"/>
                      <a:pt x="12070" y="6982"/>
                    </a:cubicBezTo>
                    <a:cubicBezTo>
                      <a:pt x="12411" y="7299"/>
                      <a:pt x="12598" y="7720"/>
                      <a:pt x="12598" y="8167"/>
                    </a:cubicBezTo>
                    <a:cubicBezTo>
                      <a:pt x="12598" y="8261"/>
                      <a:pt x="12591" y="8386"/>
                      <a:pt x="12577" y="8529"/>
                    </a:cubicBezTo>
                    <a:lnTo>
                      <a:pt x="11498" y="8529"/>
                    </a:lnTo>
                    <a:cubicBezTo>
                      <a:pt x="11370" y="8529"/>
                      <a:pt x="11258" y="8619"/>
                      <a:pt x="11240" y="8745"/>
                    </a:cubicBezTo>
                    <a:cubicBezTo>
                      <a:pt x="11218" y="8903"/>
                      <a:pt x="11339" y="9036"/>
                      <a:pt x="11490" y="9036"/>
                    </a:cubicBezTo>
                    <a:lnTo>
                      <a:pt x="12537" y="9036"/>
                    </a:lnTo>
                    <a:cubicBezTo>
                      <a:pt x="12481" y="9396"/>
                      <a:pt x="12402" y="9817"/>
                      <a:pt x="12294" y="10253"/>
                    </a:cubicBezTo>
                    <a:lnTo>
                      <a:pt x="9266" y="10253"/>
                    </a:lnTo>
                    <a:lnTo>
                      <a:pt x="9266" y="10237"/>
                    </a:lnTo>
                    <a:lnTo>
                      <a:pt x="9267" y="10237"/>
                    </a:lnTo>
                    <a:cubicBezTo>
                      <a:pt x="9239" y="10123"/>
                      <a:pt x="9212" y="10009"/>
                      <a:pt x="9190" y="9898"/>
                    </a:cubicBezTo>
                    <a:lnTo>
                      <a:pt x="9846" y="9898"/>
                    </a:lnTo>
                    <a:cubicBezTo>
                      <a:pt x="9973" y="9898"/>
                      <a:pt x="10086" y="9808"/>
                      <a:pt x="10104" y="9682"/>
                    </a:cubicBezTo>
                    <a:cubicBezTo>
                      <a:pt x="10126" y="9525"/>
                      <a:pt x="10005" y="9391"/>
                      <a:pt x="9854" y="9391"/>
                    </a:cubicBezTo>
                    <a:lnTo>
                      <a:pt x="9122" y="9391"/>
                    </a:lnTo>
                    <a:cubicBezTo>
                      <a:pt x="9112" y="9391"/>
                      <a:pt x="9100" y="9391"/>
                      <a:pt x="9091" y="9393"/>
                    </a:cubicBezTo>
                    <a:cubicBezTo>
                      <a:pt x="8995" y="8862"/>
                      <a:pt x="8945" y="8414"/>
                      <a:pt x="8945" y="8161"/>
                    </a:cubicBezTo>
                    <a:cubicBezTo>
                      <a:pt x="8945" y="7958"/>
                      <a:pt x="8984" y="7765"/>
                      <a:pt x="9055" y="7585"/>
                    </a:cubicBezTo>
                    <a:cubicBezTo>
                      <a:pt x="9070" y="7588"/>
                      <a:pt x="9085" y="7590"/>
                      <a:pt x="9100" y="7590"/>
                    </a:cubicBezTo>
                    <a:lnTo>
                      <a:pt x="10207" y="7590"/>
                    </a:lnTo>
                    <a:cubicBezTo>
                      <a:pt x="10335" y="7590"/>
                      <a:pt x="10447" y="7500"/>
                      <a:pt x="10467" y="7374"/>
                    </a:cubicBezTo>
                    <a:cubicBezTo>
                      <a:pt x="10489" y="7216"/>
                      <a:pt x="10366" y="7083"/>
                      <a:pt x="10215" y="7083"/>
                    </a:cubicBezTo>
                    <a:lnTo>
                      <a:pt x="9369" y="7083"/>
                    </a:lnTo>
                    <a:cubicBezTo>
                      <a:pt x="9705" y="6716"/>
                      <a:pt x="10206" y="6482"/>
                      <a:pt x="10766" y="6482"/>
                    </a:cubicBezTo>
                    <a:close/>
                    <a:moveTo>
                      <a:pt x="2452" y="0"/>
                    </a:moveTo>
                    <a:cubicBezTo>
                      <a:pt x="2134" y="0"/>
                      <a:pt x="1912" y="344"/>
                      <a:pt x="1756" y="1078"/>
                    </a:cubicBezTo>
                    <a:cubicBezTo>
                      <a:pt x="1714" y="1281"/>
                      <a:pt x="1678" y="1505"/>
                      <a:pt x="1650" y="1747"/>
                    </a:cubicBezTo>
                    <a:cubicBezTo>
                      <a:pt x="1575" y="1610"/>
                      <a:pt x="1501" y="1484"/>
                      <a:pt x="1426" y="1376"/>
                    </a:cubicBezTo>
                    <a:cubicBezTo>
                      <a:pt x="1333" y="1238"/>
                      <a:pt x="1064" y="839"/>
                      <a:pt x="732" y="839"/>
                    </a:cubicBezTo>
                    <a:cubicBezTo>
                      <a:pt x="700" y="839"/>
                      <a:pt x="669" y="843"/>
                      <a:pt x="637" y="850"/>
                    </a:cubicBezTo>
                    <a:cubicBezTo>
                      <a:pt x="554" y="868"/>
                      <a:pt x="440" y="922"/>
                      <a:pt x="353" y="1071"/>
                    </a:cubicBezTo>
                    <a:cubicBezTo>
                      <a:pt x="73" y="1562"/>
                      <a:pt x="317" y="2866"/>
                      <a:pt x="614" y="3833"/>
                    </a:cubicBezTo>
                    <a:cubicBezTo>
                      <a:pt x="863" y="4644"/>
                      <a:pt x="1269" y="5626"/>
                      <a:pt x="1695" y="6101"/>
                    </a:cubicBezTo>
                    <a:cubicBezTo>
                      <a:pt x="774" y="6393"/>
                      <a:pt x="112" y="7213"/>
                      <a:pt x="112" y="8174"/>
                    </a:cubicBezTo>
                    <a:cubicBezTo>
                      <a:pt x="112" y="8555"/>
                      <a:pt x="209" y="9342"/>
                      <a:pt x="421" y="10253"/>
                    </a:cubicBezTo>
                    <a:lnTo>
                      <a:pt x="284" y="10253"/>
                    </a:lnTo>
                    <a:cubicBezTo>
                      <a:pt x="254" y="10253"/>
                      <a:pt x="226" y="10265"/>
                      <a:pt x="205" y="10288"/>
                    </a:cubicBezTo>
                    <a:cubicBezTo>
                      <a:pt x="1" y="10505"/>
                      <a:pt x="151" y="10761"/>
                      <a:pt x="361" y="10761"/>
                    </a:cubicBezTo>
                    <a:lnTo>
                      <a:pt x="12839" y="10761"/>
                    </a:lnTo>
                    <a:cubicBezTo>
                      <a:pt x="13049" y="10761"/>
                      <a:pt x="13201" y="10505"/>
                      <a:pt x="12995" y="10288"/>
                    </a:cubicBezTo>
                    <a:cubicBezTo>
                      <a:pt x="12982" y="10265"/>
                      <a:pt x="12955" y="10252"/>
                      <a:pt x="12925" y="10252"/>
                    </a:cubicBezTo>
                    <a:lnTo>
                      <a:pt x="12790" y="10252"/>
                    </a:lnTo>
                    <a:cubicBezTo>
                      <a:pt x="13001" y="9340"/>
                      <a:pt x="13100" y="8552"/>
                      <a:pt x="13100" y="8174"/>
                    </a:cubicBezTo>
                    <a:cubicBezTo>
                      <a:pt x="13100" y="7585"/>
                      <a:pt x="12854" y="7035"/>
                      <a:pt x="12411" y="6621"/>
                    </a:cubicBezTo>
                    <a:cubicBezTo>
                      <a:pt x="12154" y="6383"/>
                      <a:pt x="11849" y="6206"/>
                      <a:pt x="11517" y="6101"/>
                    </a:cubicBezTo>
                    <a:cubicBezTo>
                      <a:pt x="11945" y="5624"/>
                      <a:pt x="12352" y="4631"/>
                      <a:pt x="12598" y="3833"/>
                    </a:cubicBezTo>
                    <a:cubicBezTo>
                      <a:pt x="12895" y="2866"/>
                      <a:pt x="13142" y="1562"/>
                      <a:pt x="12859" y="1071"/>
                    </a:cubicBezTo>
                    <a:cubicBezTo>
                      <a:pt x="12772" y="922"/>
                      <a:pt x="12658" y="868"/>
                      <a:pt x="12576" y="850"/>
                    </a:cubicBezTo>
                    <a:cubicBezTo>
                      <a:pt x="12544" y="843"/>
                      <a:pt x="12512" y="839"/>
                      <a:pt x="12481" y="839"/>
                    </a:cubicBezTo>
                    <a:cubicBezTo>
                      <a:pt x="12155" y="839"/>
                      <a:pt x="11889" y="1226"/>
                      <a:pt x="11796" y="1361"/>
                    </a:cubicBezTo>
                    <a:cubicBezTo>
                      <a:pt x="11721" y="1469"/>
                      <a:pt x="11646" y="1594"/>
                      <a:pt x="11571" y="1730"/>
                    </a:cubicBezTo>
                    <a:cubicBezTo>
                      <a:pt x="11543" y="1496"/>
                      <a:pt x="11507" y="1278"/>
                      <a:pt x="11466" y="1078"/>
                    </a:cubicBezTo>
                    <a:cubicBezTo>
                      <a:pt x="11311" y="342"/>
                      <a:pt x="11092" y="0"/>
                      <a:pt x="10771" y="0"/>
                    </a:cubicBezTo>
                    <a:cubicBezTo>
                      <a:pt x="10453" y="0"/>
                      <a:pt x="10231" y="344"/>
                      <a:pt x="10075" y="1078"/>
                    </a:cubicBezTo>
                    <a:cubicBezTo>
                      <a:pt x="10033" y="1281"/>
                      <a:pt x="9997" y="1505"/>
                      <a:pt x="9969" y="1747"/>
                    </a:cubicBezTo>
                    <a:cubicBezTo>
                      <a:pt x="9894" y="1610"/>
                      <a:pt x="9821" y="1484"/>
                      <a:pt x="9746" y="1376"/>
                    </a:cubicBezTo>
                    <a:cubicBezTo>
                      <a:pt x="9652" y="1238"/>
                      <a:pt x="9383" y="839"/>
                      <a:pt x="9051" y="839"/>
                    </a:cubicBezTo>
                    <a:cubicBezTo>
                      <a:pt x="9020" y="839"/>
                      <a:pt x="8988" y="843"/>
                      <a:pt x="8956" y="850"/>
                    </a:cubicBezTo>
                    <a:cubicBezTo>
                      <a:pt x="8876" y="868"/>
                      <a:pt x="8768" y="919"/>
                      <a:pt x="8684" y="1056"/>
                    </a:cubicBezTo>
                    <a:cubicBezTo>
                      <a:pt x="8599" y="919"/>
                      <a:pt x="8491" y="868"/>
                      <a:pt x="8412" y="850"/>
                    </a:cubicBezTo>
                    <a:cubicBezTo>
                      <a:pt x="8380" y="843"/>
                      <a:pt x="8348" y="839"/>
                      <a:pt x="8317" y="839"/>
                    </a:cubicBezTo>
                    <a:cubicBezTo>
                      <a:pt x="7991" y="839"/>
                      <a:pt x="7725" y="1226"/>
                      <a:pt x="7632" y="1361"/>
                    </a:cubicBezTo>
                    <a:cubicBezTo>
                      <a:pt x="7557" y="1469"/>
                      <a:pt x="7482" y="1594"/>
                      <a:pt x="7407" y="1730"/>
                    </a:cubicBezTo>
                    <a:cubicBezTo>
                      <a:pt x="7380" y="1496"/>
                      <a:pt x="7344" y="1278"/>
                      <a:pt x="7302" y="1078"/>
                    </a:cubicBezTo>
                    <a:cubicBezTo>
                      <a:pt x="7148" y="342"/>
                      <a:pt x="6928" y="0"/>
                      <a:pt x="6608" y="0"/>
                    </a:cubicBezTo>
                    <a:cubicBezTo>
                      <a:pt x="6288" y="0"/>
                      <a:pt x="6069" y="344"/>
                      <a:pt x="5913" y="1078"/>
                    </a:cubicBezTo>
                    <a:cubicBezTo>
                      <a:pt x="5869" y="1281"/>
                      <a:pt x="5833" y="1505"/>
                      <a:pt x="5806" y="1747"/>
                    </a:cubicBezTo>
                    <a:cubicBezTo>
                      <a:pt x="5731" y="1610"/>
                      <a:pt x="5658" y="1484"/>
                      <a:pt x="5583" y="1376"/>
                    </a:cubicBezTo>
                    <a:cubicBezTo>
                      <a:pt x="5489" y="1238"/>
                      <a:pt x="5219" y="839"/>
                      <a:pt x="4887" y="839"/>
                    </a:cubicBezTo>
                    <a:cubicBezTo>
                      <a:pt x="4856" y="839"/>
                      <a:pt x="4824" y="843"/>
                      <a:pt x="4792" y="850"/>
                    </a:cubicBezTo>
                    <a:cubicBezTo>
                      <a:pt x="4715" y="868"/>
                      <a:pt x="4607" y="918"/>
                      <a:pt x="4525" y="1048"/>
                    </a:cubicBezTo>
                    <a:cubicBezTo>
                      <a:pt x="4439" y="918"/>
                      <a:pt x="4333" y="868"/>
                      <a:pt x="4256" y="850"/>
                    </a:cubicBezTo>
                    <a:cubicBezTo>
                      <a:pt x="4224" y="843"/>
                      <a:pt x="4193" y="839"/>
                      <a:pt x="4162" y="839"/>
                    </a:cubicBezTo>
                    <a:cubicBezTo>
                      <a:pt x="3835" y="839"/>
                      <a:pt x="3569" y="1226"/>
                      <a:pt x="3477" y="1361"/>
                    </a:cubicBezTo>
                    <a:cubicBezTo>
                      <a:pt x="3402" y="1469"/>
                      <a:pt x="3327" y="1594"/>
                      <a:pt x="3252" y="1730"/>
                    </a:cubicBezTo>
                    <a:cubicBezTo>
                      <a:pt x="3224" y="1496"/>
                      <a:pt x="3188" y="1278"/>
                      <a:pt x="3147" y="1078"/>
                    </a:cubicBezTo>
                    <a:cubicBezTo>
                      <a:pt x="2991" y="342"/>
                      <a:pt x="2773" y="0"/>
                      <a:pt x="24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9" name="Google Shape;519;p40"/>
          <p:cNvGrpSpPr/>
          <p:nvPr/>
        </p:nvGrpSpPr>
        <p:grpSpPr>
          <a:xfrm>
            <a:off x="829733" y="1606536"/>
            <a:ext cx="422327" cy="416994"/>
            <a:chOff x="2338925" y="2091603"/>
            <a:chExt cx="374703" cy="369970"/>
          </a:xfrm>
        </p:grpSpPr>
        <p:sp>
          <p:nvSpPr>
            <p:cNvPr id="520" name="Google Shape;520;p40"/>
            <p:cNvSpPr/>
            <p:nvPr/>
          </p:nvSpPr>
          <p:spPr>
            <a:xfrm>
              <a:off x="2524025" y="2233058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4" y="0"/>
                  </a:moveTo>
                  <a:cubicBezTo>
                    <a:pt x="1453" y="0"/>
                    <a:pt x="873" y="48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0"/>
                    <a:pt x="1509" y="1427"/>
                  </a:cubicBezTo>
                  <a:cubicBezTo>
                    <a:pt x="2011" y="936"/>
                    <a:pt x="1902" y="14"/>
                    <a:pt x="1899" y="6"/>
                  </a:cubicBezTo>
                  <a:cubicBezTo>
                    <a:pt x="1898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0"/>
                  </a:move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2578132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2578132" y="2233229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2474678" y="223314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2471485" y="2233029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3" y="907"/>
                    <a:pt x="1508" y="414"/>
                  </a:cubicBezTo>
                  <a:cubicBezTo>
                    <a:pt x="1140" y="51"/>
                    <a:pt x="56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2474678" y="2233143"/>
              <a:ext cx="29" cy="114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2649885" y="2233058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2" y="411"/>
                  </a:cubicBezTo>
                  <a:cubicBezTo>
                    <a:pt x="0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2597289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9" y="0"/>
                  </a:moveTo>
                  <a:cubicBezTo>
                    <a:pt x="177" y="0"/>
                    <a:pt x="113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3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39" y="51"/>
                    <a:pt x="562" y="0"/>
                    <a:pt x="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2398364" y="2233058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4" y="0"/>
                  </a:moveTo>
                  <a:cubicBezTo>
                    <a:pt x="1452" y="0"/>
                    <a:pt x="872" y="48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0"/>
                    <a:pt x="1508" y="1427"/>
                  </a:cubicBezTo>
                  <a:cubicBezTo>
                    <a:pt x="2009" y="936"/>
                    <a:pt x="1898" y="14"/>
                    <a:pt x="1898" y="6"/>
                  </a:cubicBezTo>
                  <a:cubicBezTo>
                    <a:pt x="1897" y="6"/>
                    <a:pt x="1835" y="0"/>
                    <a:pt x="17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2345767" y="2233029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80" y="0"/>
                  </a:moveTo>
                  <a:cubicBezTo>
                    <a:pt x="178" y="0"/>
                    <a:pt x="114" y="7"/>
                    <a:pt x="113" y="7"/>
                  </a:cubicBezTo>
                  <a:cubicBezTo>
                    <a:pt x="113" y="15"/>
                    <a:pt x="0" y="938"/>
                    <a:pt x="502" y="1431"/>
                  </a:cubicBezTo>
                  <a:cubicBezTo>
                    <a:pt x="850" y="1773"/>
                    <a:pt x="1394" y="1826"/>
                    <a:pt x="1697" y="1826"/>
                  </a:cubicBezTo>
                  <a:cubicBezTo>
                    <a:pt x="1833" y="1826"/>
                    <a:pt x="1920" y="1815"/>
                    <a:pt x="1920" y="1815"/>
                  </a:cubicBezTo>
                  <a:cubicBezTo>
                    <a:pt x="1920" y="1811"/>
                    <a:pt x="2012" y="907"/>
                    <a:pt x="1508" y="414"/>
                  </a:cubicBezTo>
                  <a:cubicBezTo>
                    <a:pt x="1140" y="51"/>
                    <a:pt x="563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2524025" y="2367157"/>
              <a:ext cx="57329" cy="51969"/>
            </a:xfrm>
            <a:custGeom>
              <a:avLst/>
              <a:gdLst/>
              <a:ahLst/>
              <a:cxnLst/>
              <a:rect l="l" t="t" r="r" b="b"/>
              <a:pathLst>
                <a:path w="2011" h="1823" extrusionOk="0">
                  <a:moveTo>
                    <a:pt x="1737" y="0"/>
                  </a:moveTo>
                  <a:cubicBezTo>
                    <a:pt x="1457" y="0"/>
                    <a:pt x="874" y="48"/>
                    <a:pt x="503" y="411"/>
                  </a:cubicBezTo>
                  <a:cubicBezTo>
                    <a:pt x="1" y="904"/>
                    <a:pt x="91" y="1809"/>
                    <a:pt x="91" y="1812"/>
                  </a:cubicBezTo>
                  <a:cubicBezTo>
                    <a:pt x="91" y="1812"/>
                    <a:pt x="179" y="1823"/>
                    <a:pt x="314" y="1823"/>
                  </a:cubicBezTo>
                  <a:cubicBezTo>
                    <a:pt x="618" y="1823"/>
                    <a:pt x="1161" y="1770"/>
                    <a:pt x="1509" y="1429"/>
                  </a:cubicBezTo>
                  <a:cubicBezTo>
                    <a:pt x="2011" y="938"/>
                    <a:pt x="1902" y="14"/>
                    <a:pt x="1899" y="6"/>
                  </a:cubicBezTo>
                  <a:cubicBezTo>
                    <a:pt x="1898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2471485" y="2367128"/>
              <a:ext cx="57329" cy="52083"/>
            </a:xfrm>
            <a:custGeom>
              <a:avLst/>
              <a:gdLst/>
              <a:ahLst/>
              <a:cxnLst/>
              <a:rect l="l" t="t" r="r" b="b"/>
              <a:pathLst>
                <a:path w="2011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0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2649885" y="2367157"/>
              <a:ext cx="57272" cy="51969"/>
            </a:xfrm>
            <a:custGeom>
              <a:avLst/>
              <a:gdLst/>
              <a:ahLst/>
              <a:cxnLst/>
              <a:rect l="l" t="t" r="r" b="b"/>
              <a:pathLst>
                <a:path w="2009" h="1823" extrusionOk="0">
                  <a:moveTo>
                    <a:pt x="1737" y="0"/>
                  </a:moveTo>
                  <a:cubicBezTo>
                    <a:pt x="1456" y="0"/>
                    <a:pt x="873" y="48"/>
                    <a:pt x="502" y="411"/>
                  </a:cubicBezTo>
                  <a:cubicBezTo>
                    <a:pt x="0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2703964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2597289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5" y="1"/>
                  </a:moveTo>
                  <a:cubicBezTo>
                    <a:pt x="175" y="1"/>
                    <a:pt x="113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1" y="1774"/>
                    <a:pt x="1398" y="1827"/>
                    <a:pt x="1700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6" y="1"/>
                    <a:pt x="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2600482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2398364" y="2367157"/>
              <a:ext cx="57300" cy="51969"/>
            </a:xfrm>
            <a:custGeom>
              <a:avLst/>
              <a:gdLst/>
              <a:ahLst/>
              <a:cxnLst/>
              <a:rect l="l" t="t" r="r" b="b"/>
              <a:pathLst>
                <a:path w="2010" h="1823" extrusionOk="0">
                  <a:moveTo>
                    <a:pt x="1737" y="0"/>
                  </a:moveTo>
                  <a:cubicBezTo>
                    <a:pt x="1456" y="0"/>
                    <a:pt x="874" y="48"/>
                    <a:pt x="503" y="411"/>
                  </a:cubicBezTo>
                  <a:cubicBezTo>
                    <a:pt x="1" y="904"/>
                    <a:pt x="90" y="1809"/>
                    <a:pt x="90" y="1812"/>
                  </a:cubicBezTo>
                  <a:cubicBezTo>
                    <a:pt x="90" y="1812"/>
                    <a:pt x="178" y="1823"/>
                    <a:pt x="314" y="1823"/>
                  </a:cubicBezTo>
                  <a:cubicBezTo>
                    <a:pt x="617" y="1823"/>
                    <a:pt x="1161" y="1770"/>
                    <a:pt x="1508" y="1429"/>
                  </a:cubicBezTo>
                  <a:cubicBezTo>
                    <a:pt x="2009" y="938"/>
                    <a:pt x="1898" y="14"/>
                    <a:pt x="1898" y="6"/>
                  </a:cubicBezTo>
                  <a:cubicBezTo>
                    <a:pt x="1897" y="6"/>
                    <a:pt x="1836" y="0"/>
                    <a:pt x="17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2452471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2348960" y="2367328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2345767" y="2367128"/>
              <a:ext cx="57357" cy="52083"/>
            </a:xfrm>
            <a:custGeom>
              <a:avLst/>
              <a:gdLst/>
              <a:ahLst/>
              <a:cxnLst/>
              <a:rect l="l" t="t" r="r" b="b"/>
              <a:pathLst>
                <a:path w="2012" h="1827" extrusionOk="0">
                  <a:moveTo>
                    <a:pt x="276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5"/>
                    <a:pt x="0" y="939"/>
                    <a:pt x="502" y="1431"/>
                  </a:cubicBezTo>
                  <a:cubicBezTo>
                    <a:pt x="852" y="1774"/>
                    <a:pt x="1398" y="1827"/>
                    <a:pt x="1701" y="1827"/>
                  </a:cubicBezTo>
                  <a:cubicBezTo>
                    <a:pt x="1834" y="1827"/>
                    <a:pt x="1920" y="1816"/>
                    <a:pt x="1920" y="1816"/>
                  </a:cubicBezTo>
                  <a:cubicBezTo>
                    <a:pt x="1920" y="1810"/>
                    <a:pt x="2012" y="905"/>
                    <a:pt x="1508" y="412"/>
                  </a:cubicBezTo>
                  <a:cubicBezTo>
                    <a:pt x="1138" y="49"/>
                    <a:pt x="557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2348960" y="2367328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2578132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2524025" y="2098873"/>
              <a:ext cx="57329" cy="51998"/>
            </a:xfrm>
            <a:custGeom>
              <a:avLst/>
              <a:gdLst/>
              <a:ahLst/>
              <a:cxnLst/>
              <a:rect l="l" t="t" r="r" b="b"/>
              <a:pathLst>
                <a:path w="2011" h="1824" extrusionOk="0">
                  <a:moveTo>
                    <a:pt x="1734" y="1"/>
                  </a:moveTo>
                  <a:cubicBezTo>
                    <a:pt x="1453" y="1"/>
                    <a:pt x="873" y="49"/>
                    <a:pt x="503" y="411"/>
                  </a:cubicBezTo>
                  <a:cubicBezTo>
                    <a:pt x="1" y="903"/>
                    <a:pt x="91" y="1808"/>
                    <a:pt x="91" y="1813"/>
                  </a:cubicBezTo>
                  <a:cubicBezTo>
                    <a:pt x="91" y="1813"/>
                    <a:pt x="177" y="1823"/>
                    <a:pt x="311" y="1823"/>
                  </a:cubicBezTo>
                  <a:cubicBezTo>
                    <a:pt x="613" y="1823"/>
                    <a:pt x="1160" y="1771"/>
                    <a:pt x="1509" y="1428"/>
                  </a:cubicBezTo>
                  <a:cubicBezTo>
                    <a:pt x="2011" y="938"/>
                    <a:pt x="1902" y="14"/>
                    <a:pt x="1899" y="7"/>
                  </a:cubicBezTo>
                  <a:cubicBezTo>
                    <a:pt x="1898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2474678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2471485" y="2098873"/>
              <a:ext cx="57414" cy="52055"/>
            </a:xfrm>
            <a:custGeom>
              <a:avLst/>
              <a:gdLst/>
              <a:ahLst/>
              <a:cxnLst/>
              <a:rect l="l" t="t" r="r" b="b"/>
              <a:pathLst>
                <a:path w="2014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3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2649828" y="2098873"/>
              <a:ext cx="57386" cy="52055"/>
            </a:xfrm>
            <a:custGeom>
              <a:avLst/>
              <a:gdLst/>
              <a:ahLst/>
              <a:cxnLst/>
              <a:rect l="l" t="t" r="r" b="b"/>
              <a:pathLst>
                <a:path w="2013" h="1826" extrusionOk="0">
                  <a:moveTo>
                    <a:pt x="1736" y="1"/>
                  </a:moveTo>
                  <a:cubicBezTo>
                    <a:pt x="1454" y="1"/>
                    <a:pt x="874" y="49"/>
                    <a:pt x="504" y="411"/>
                  </a:cubicBezTo>
                  <a:cubicBezTo>
                    <a:pt x="1" y="906"/>
                    <a:pt x="92" y="1810"/>
                    <a:pt x="92" y="1814"/>
                  </a:cubicBezTo>
                  <a:cubicBezTo>
                    <a:pt x="92" y="1814"/>
                    <a:pt x="180" y="1825"/>
                    <a:pt x="316" y="1825"/>
                  </a:cubicBezTo>
                  <a:cubicBezTo>
                    <a:pt x="619" y="1825"/>
                    <a:pt x="1163" y="1772"/>
                    <a:pt x="1510" y="1431"/>
                  </a:cubicBezTo>
                  <a:cubicBezTo>
                    <a:pt x="2012" y="938"/>
                    <a:pt x="1900" y="14"/>
                    <a:pt x="1900" y="7"/>
                  </a:cubicBezTo>
                  <a:cubicBezTo>
                    <a:pt x="1899" y="7"/>
                    <a:pt x="1837" y="1"/>
                    <a:pt x="17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2597289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6" y="1"/>
                  </a:moveTo>
                  <a:cubicBezTo>
                    <a:pt x="176" y="1"/>
                    <a:pt x="113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3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8" y="1"/>
                    <a:pt x="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2398364" y="2098873"/>
              <a:ext cx="57300" cy="51998"/>
            </a:xfrm>
            <a:custGeom>
              <a:avLst/>
              <a:gdLst/>
              <a:ahLst/>
              <a:cxnLst/>
              <a:rect l="l" t="t" r="r" b="b"/>
              <a:pathLst>
                <a:path w="2010" h="1824" extrusionOk="0">
                  <a:moveTo>
                    <a:pt x="1734" y="1"/>
                  </a:moveTo>
                  <a:cubicBezTo>
                    <a:pt x="1452" y="1"/>
                    <a:pt x="872" y="49"/>
                    <a:pt x="503" y="411"/>
                  </a:cubicBezTo>
                  <a:cubicBezTo>
                    <a:pt x="1" y="903"/>
                    <a:pt x="90" y="1808"/>
                    <a:pt x="90" y="1813"/>
                  </a:cubicBezTo>
                  <a:cubicBezTo>
                    <a:pt x="90" y="1813"/>
                    <a:pt x="176" y="1823"/>
                    <a:pt x="310" y="1823"/>
                  </a:cubicBezTo>
                  <a:cubicBezTo>
                    <a:pt x="613" y="1823"/>
                    <a:pt x="1159" y="1771"/>
                    <a:pt x="1508" y="1428"/>
                  </a:cubicBezTo>
                  <a:cubicBezTo>
                    <a:pt x="2009" y="938"/>
                    <a:pt x="1898" y="14"/>
                    <a:pt x="1898" y="7"/>
                  </a:cubicBezTo>
                  <a:cubicBezTo>
                    <a:pt x="1897" y="7"/>
                    <a:pt x="1835" y="1"/>
                    <a:pt x="17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2345767" y="2098873"/>
              <a:ext cx="57357" cy="52055"/>
            </a:xfrm>
            <a:custGeom>
              <a:avLst/>
              <a:gdLst/>
              <a:ahLst/>
              <a:cxnLst/>
              <a:rect l="l" t="t" r="r" b="b"/>
              <a:pathLst>
                <a:path w="2012" h="1826" extrusionOk="0">
                  <a:moveTo>
                    <a:pt x="277" y="1"/>
                  </a:moveTo>
                  <a:cubicBezTo>
                    <a:pt x="176" y="1"/>
                    <a:pt x="114" y="7"/>
                    <a:pt x="113" y="7"/>
                  </a:cubicBezTo>
                  <a:cubicBezTo>
                    <a:pt x="113" y="14"/>
                    <a:pt x="0" y="938"/>
                    <a:pt x="502" y="1431"/>
                  </a:cubicBezTo>
                  <a:cubicBezTo>
                    <a:pt x="850" y="1772"/>
                    <a:pt x="1394" y="1825"/>
                    <a:pt x="1697" y="1825"/>
                  </a:cubicBezTo>
                  <a:cubicBezTo>
                    <a:pt x="1833" y="1825"/>
                    <a:pt x="1920" y="1814"/>
                    <a:pt x="1920" y="1814"/>
                  </a:cubicBezTo>
                  <a:cubicBezTo>
                    <a:pt x="1920" y="1810"/>
                    <a:pt x="2012" y="906"/>
                    <a:pt x="1508" y="413"/>
                  </a:cubicBezTo>
                  <a:cubicBezTo>
                    <a:pt x="1138" y="49"/>
                    <a:pt x="559" y="1"/>
                    <a:pt x="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2348960" y="2099044"/>
              <a:ext cx="86" cy="29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2348960" y="2099044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8" name="Google Shape;558;p40"/>
            <p:cNvGrpSpPr/>
            <p:nvPr/>
          </p:nvGrpSpPr>
          <p:grpSpPr>
            <a:xfrm>
              <a:off x="2338925" y="2091603"/>
              <a:ext cx="374703" cy="369970"/>
              <a:chOff x="2338925" y="2091603"/>
              <a:chExt cx="374703" cy="369970"/>
            </a:xfrm>
          </p:grpSpPr>
          <p:sp>
            <p:nvSpPr>
              <p:cNvPr id="559" name="Google Shape;559;p40"/>
              <p:cNvSpPr/>
              <p:nvPr/>
            </p:nvSpPr>
            <p:spPr>
              <a:xfrm>
                <a:off x="2340123" y="2447149"/>
                <a:ext cx="1699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6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0" y="333"/>
                    </a:cubicBezTo>
                    <a:cubicBezTo>
                      <a:pt x="596" y="159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0"/>
              <p:cNvSpPr/>
              <p:nvPr/>
            </p:nvSpPr>
            <p:spPr>
              <a:xfrm>
                <a:off x="2338954" y="2361028"/>
                <a:ext cx="374674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43" h="3525" extrusionOk="0">
                    <a:moveTo>
                      <a:pt x="5006" y="519"/>
                    </a:moveTo>
                    <a:lnTo>
                      <a:pt x="5006" y="519"/>
                    </a:lnTo>
                    <a:cubicBezTo>
                      <a:pt x="5268" y="528"/>
                      <a:pt x="5706" y="587"/>
                      <a:pt x="5982" y="857"/>
                    </a:cubicBezTo>
                    <a:cubicBezTo>
                      <a:pt x="6243" y="1112"/>
                      <a:pt x="6313" y="1546"/>
                      <a:pt x="6322" y="1832"/>
                    </a:cubicBezTo>
                    <a:cubicBezTo>
                      <a:pt x="6055" y="1829"/>
                      <a:pt x="5603" y="1780"/>
                      <a:pt x="5330" y="1513"/>
                    </a:cubicBezTo>
                    <a:cubicBezTo>
                      <a:pt x="5054" y="1243"/>
                      <a:pt x="5007" y="789"/>
                      <a:pt x="5006" y="519"/>
                    </a:cubicBezTo>
                    <a:close/>
                    <a:moveTo>
                      <a:pt x="9416" y="519"/>
                    </a:moveTo>
                    <a:lnTo>
                      <a:pt x="9416" y="519"/>
                    </a:lnTo>
                    <a:cubicBezTo>
                      <a:pt x="9678" y="528"/>
                      <a:pt x="10117" y="587"/>
                      <a:pt x="10392" y="857"/>
                    </a:cubicBezTo>
                    <a:cubicBezTo>
                      <a:pt x="10652" y="1112"/>
                      <a:pt x="10724" y="1546"/>
                      <a:pt x="10733" y="1832"/>
                    </a:cubicBezTo>
                    <a:cubicBezTo>
                      <a:pt x="10470" y="1829"/>
                      <a:pt x="10017" y="1780"/>
                      <a:pt x="9743" y="1513"/>
                    </a:cubicBezTo>
                    <a:cubicBezTo>
                      <a:pt x="9489" y="1266"/>
                      <a:pt x="9420" y="831"/>
                      <a:pt x="9416" y="519"/>
                    </a:cubicBezTo>
                    <a:close/>
                    <a:moveTo>
                      <a:pt x="593" y="519"/>
                    </a:moveTo>
                    <a:lnTo>
                      <a:pt x="593" y="519"/>
                    </a:lnTo>
                    <a:cubicBezTo>
                      <a:pt x="855" y="528"/>
                      <a:pt x="1293" y="587"/>
                      <a:pt x="1569" y="857"/>
                    </a:cubicBezTo>
                    <a:cubicBezTo>
                      <a:pt x="1830" y="1112"/>
                      <a:pt x="1900" y="1546"/>
                      <a:pt x="1909" y="1835"/>
                    </a:cubicBezTo>
                    <a:cubicBezTo>
                      <a:pt x="1642" y="1831"/>
                      <a:pt x="1193" y="1783"/>
                      <a:pt x="917" y="1513"/>
                    </a:cubicBezTo>
                    <a:cubicBezTo>
                      <a:pt x="641" y="1243"/>
                      <a:pt x="595" y="789"/>
                      <a:pt x="593" y="519"/>
                    </a:cubicBezTo>
                    <a:close/>
                    <a:moveTo>
                      <a:pt x="3739" y="519"/>
                    </a:moveTo>
                    <a:cubicBezTo>
                      <a:pt x="3736" y="789"/>
                      <a:pt x="3688" y="1243"/>
                      <a:pt x="3414" y="1513"/>
                    </a:cubicBezTo>
                    <a:cubicBezTo>
                      <a:pt x="3140" y="1783"/>
                      <a:pt x="2690" y="1831"/>
                      <a:pt x="2422" y="1835"/>
                    </a:cubicBezTo>
                    <a:cubicBezTo>
                      <a:pt x="2431" y="1546"/>
                      <a:pt x="2504" y="1112"/>
                      <a:pt x="2762" y="857"/>
                    </a:cubicBezTo>
                    <a:cubicBezTo>
                      <a:pt x="3038" y="587"/>
                      <a:pt x="3477" y="528"/>
                      <a:pt x="3739" y="519"/>
                    </a:cubicBezTo>
                    <a:close/>
                    <a:moveTo>
                      <a:pt x="8149" y="519"/>
                    </a:moveTo>
                    <a:cubicBezTo>
                      <a:pt x="8148" y="789"/>
                      <a:pt x="8098" y="1243"/>
                      <a:pt x="7825" y="1513"/>
                    </a:cubicBezTo>
                    <a:cubicBezTo>
                      <a:pt x="7550" y="1783"/>
                      <a:pt x="7100" y="1831"/>
                      <a:pt x="6832" y="1835"/>
                    </a:cubicBezTo>
                    <a:cubicBezTo>
                      <a:pt x="6842" y="1546"/>
                      <a:pt x="6913" y="1112"/>
                      <a:pt x="7173" y="857"/>
                    </a:cubicBezTo>
                    <a:cubicBezTo>
                      <a:pt x="7449" y="587"/>
                      <a:pt x="7887" y="528"/>
                      <a:pt x="8149" y="519"/>
                    </a:cubicBezTo>
                    <a:close/>
                    <a:moveTo>
                      <a:pt x="12562" y="519"/>
                    </a:moveTo>
                    <a:cubicBezTo>
                      <a:pt x="12561" y="789"/>
                      <a:pt x="12511" y="1243"/>
                      <a:pt x="12238" y="1513"/>
                    </a:cubicBezTo>
                    <a:cubicBezTo>
                      <a:pt x="11963" y="1783"/>
                      <a:pt x="11513" y="1831"/>
                      <a:pt x="11245" y="1835"/>
                    </a:cubicBezTo>
                    <a:cubicBezTo>
                      <a:pt x="11254" y="1546"/>
                      <a:pt x="11327" y="1112"/>
                      <a:pt x="11586" y="857"/>
                    </a:cubicBezTo>
                    <a:cubicBezTo>
                      <a:pt x="11861" y="587"/>
                      <a:pt x="12300" y="528"/>
                      <a:pt x="12562" y="519"/>
                    </a:cubicBezTo>
                    <a:close/>
                    <a:moveTo>
                      <a:pt x="3797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1" y="692"/>
                      <a:pt x="2158" y="806"/>
                    </a:cubicBezTo>
                    <a:cubicBezTo>
                      <a:pt x="2094" y="692"/>
                      <a:pt x="2016" y="582"/>
                      <a:pt x="1915" y="485"/>
                    </a:cubicBezTo>
                    <a:cubicBezTo>
                      <a:pt x="1483" y="61"/>
                      <a:pt x="842" y="1"/>
                      <a:pt x="516" y="1"/>
                    </a:cubicBezTo>
                    <a:cubicBezTo>
                      <a:pt x="422" y="1"/>
                      <a:pt x="354" y="6"/>
                      <a:pt x="325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6" y="131"/>
                      <a:pt x="94" y="185"/>
                      <a:pt x="91" y="241"/>
                    </a:cubicBezTo>
                    <a:cubicBezTo>
                      <a:pt x="76" y="379"/>
                      <a:pt x="1" y="1320"/>
                      <a:pt x="556" y="1864"/>
                    </a:cubicBezTo>
                    <a:cubicBezTo>
                      <a:pt x="959" y="2260"/>
                      <a:pt x="1555" y="2329"/>
                      <a:pt x="1905" y="2332"/>
                    </a:cubicBezTo>
                    <a:lnTo>
                      <a:pt x="1905" y="3018"/>
                    </a:lnTo>
                    <a:lnTo>
                      <a:pt x="1097" y="3018"/>
                    </a:lnTo>
                    <a:cubicBezTo>
                      <a:pt x="969" y="3018"/>
                      <a:pt x="857" y="3108"/>
                      <a:pt x="839" y="3234"/>
                    </a:cubicBezTo>
                    <a:cubicBezTo>
                      <a:pt x="816" y="3391"/>
                      <a:pt x="938" y="3525"/>
                      <a:pt x="1089" y="3525"/>
                    </a:cubicBezTo>
                    <a:lnTo>
                      <a:pt x="12800" y="3525"/>
                    </a:lnTo>
                    <a:cubicBezTo>
                      <a:pt x="12928" y="3525"/>
                      <a:pt x="13040" y="3435"/>
                      <a:pt x="13058" y="3309"/>
                    </a:cubicBezTo>
                    <a:cubicBezTo>
                      <a:pt x="13082" y="3156"/>
                      <a:pt x="12961" y="3021"/>
                      <a:pt x="12809" y="3021"/>
                    </a:cubicBezTo>
                    <a:lnTo>
                      <a:pt x="11239" y="3021"/>
                    </a:lnTo>
                    <a:lnTo>
                      <a:pt x="11239" y="2341"/>
                    </a:lnTo>
                    <a:cubicBezTo>
                      <a:pt x="11591" y="2338"/>
                      <a:pt x="12190" y="2267"/>
                      <a:pt x="12592" y="1874"/>
                    </a:cubicBezTo>
                    <a:cubicBezTo>
                      <a:pt x="13142" y="1335"/>
                      <a:pt x="13073" y="404"/>
                      <a:pt x="13057" y="254"/>
                    </a:cubicBezTo>
                    <a:cubicBezTo>
                      <a:pt x="13052" y="197"/>
                      <a:pt x="13030" y="143"/>
                      <a:pt x="12989" y="98"/>
                    </a:cubicBezTo>
                    <a:cubicBezTo>
                      <a:pt x="12944" y="49"/>
                      <a:pt x="12884" y="22"/>
                      <a:pt x="12823" y="17"/>
                    </a:cubicBezTo>
                    <a:cubicBezTo>
                      <a:pt x="12795" y="15"/>
                      <a:pt x="12725" y="9"/>
                      <a:pt x="12628" y="9"/>
                    </a:cubicBezTo>
                    <a:cubicBezTo>
                      <a:pt x="12302" y="9"/>
                      <a:pt x="11662" y="70"/>
                      <a:pt x="11230" y="495"/>
                    </a:cubicBezTo>
                    <a:cubicBezTo>
                      <a:pt x="11131" y="593"/>
                      <a:pt x="11051" y="701"/>
                      <a:pt x="10988" y="813"/>
                    </a:cubicBezTo>
                    <a:cubicBezTo>
                      <a:pt x="10924" y="699"/>
                      <a:pt x="10846" y="590"/>
                      <a:pt x="10747" y="495"/>
                    </a:cubicBezTo>
                    <a:cubicBezTo>
                      <a:pt x="10313" y="70"/>
                      <a:pt x="9671" y="10"/>
                      <a:pt x="9346" y="10"/>
                    </a:cubicBezTo>
                    <a:cubicBezTo>
                      <a:pt x="9254" y="10"/>
                      <a:pt x="9187" y="15"/>
                      <a:pt x="9158" y="17"/>
                    </a:cubicBezTo>
                    <a:cubicBezTo>
                      <a:pt x="9098" y="20"/>
                      <a:pt x="9040" y="46"/>
                      <a:pt x="8995" y="91"/>
                    </a:cubicBezTo>
                    <a:cubicBezTo>
                      <a:pt x="8950" y="136"/>
                      <a:pt x="8926" y="193"/>
                      <a:pt x="8921" y="251"/>
                    </a:cubicBezTo>
                    <a:cubicBezTo>
                      <a:pt x="8906" y="395"/>
                      <a:pt x="8833" y="1330"/>
                      <a:pt x="9386" y="1874"/>
                    </a:cubicBezTo>
                    <a:cubicBezTo>
                      <a:pt x="9789" y="2269"/>
                      <a:pt x="10387" y="2339"/>
                      <a:pt x="10732" y="2341"/>
                    </a:cubicBezTo>
                    <a:lnTo>
                      <a:pt x="10732" y="3045"/>
                    </a:lnTo>
                    <a:lnTo>
                      <a:pt x="6824" y="3045"/>
                    </a:lnTo>
                    <a:lnTo>
                      <a:pt x="6824" y="2341"/>
                    </a:lnTo>
                    <a:cubicBezTo>
                      <a:pt x="7176" y="2338"/>
                      <a:pt x="7776" y="2267"/>
                      <a:pt x="8178" y="1874"/>
                    </a:cubicBezTo>
                    <a:cubicBezTo>
                      <a:pt x="8728" y="1335"/>
                      <a:pt x="8659" y="404"/>
                      <a:pt x="8642" y="254"/>
                    </a:cubicBezTo>
                    <a:cubicBezTo>
                      <a:pt x="8638" y="197"/>
                      <a:pt x="8615" y="143"/>
                      <a:pt x="8575" y="98"/>
                    </a:cubicBezTo>
                    <a:cubicBezTo>
                      <a:pt x="8530" y="49"/>
                      <a:pt x="8470" y="22"/>
                      <a:pt x="8409" y="17"/>
                    </a:cubicBezTo>
                    <a:cubicBezTo>
                      <a:pt x="8380" y="15"/>
                      <a:pt x="8311" y="9"/>
                      <a:pt x="8214" y="9"/>
                    </a:cubicBezTo>
                    <a:cubicBezTo>
                      <a:pt x="7887" y="9"/>
                      <a:pt x="7248" y="70"/>
                      <a:pt x="6815" y="495"/>
                    </a:cubicBezTo>
                    <a:cubicBezTo>
                      <a:pt x="6716" y="593"/>
                      <a:pt x="6637" y="701"/>
                      <a:pt x="6574" y="815"/>
                    </a:cubicBezTo>
                    <a:cubicBezTo>
                      <a:pt x="6509" y="701"/>
                      <a:pt x="6431" y="593"/>
                      <a:pt x="6333" y="495"/>
                    </a:cubicBezTo>
                    <a:cubicBezTo>
                      <a:pt x="5897" y="70"/>
                      <a:pt x="5255" y="10"/>
                      <a:pt x="4929" y="10"/>
                    </a:cubicBezTo>
                    <a:cubicBezTo>
                      <a:pt x="4837" y="10"/>
                      <a:pt x="4770" y="15"/>
                      <a:pt x="4741" y="17"/>
                    </a:cubicBezTo>
                    <a:cubicBezTo>
                      <a:pt x="4679" y="20"/>
                      <a:pt x="4618" y="49"/>
                      <a:pt x="4573" y="98"/>
                    </a:cubicBezTo>
                    <a:cubicBezTo>
                      <a:pt x="4534" y="142"/>
                      <a:pt x="4511" y="196"/>
                      <a:pt x="4507" y="250"/>
                    </a:cubicBezTo>
                    <a:cubicBezTo>
                      <a:pt x="4492" y="389"/>
                      <a:pt x="4417" y="1329"/>
                      <a:pt x="4971" y="1874"/>
                    </a:cubicBezTo>
                    <a:cubicBezTo>
                      <a:pt x="5375" y="2269"/>
                      <a:pt x="5973" y="2339"/>
                      <a:pt x="6318" y="2341"/>
                    </a:cubicBezTo>
                    <a:lnTo>
                      <a:pt x="6318" y="3018"/>
                    </a:lnTo>
                    <a:lnTo>
                      <a:pt x="2410" y="3018"/>
                    </a:lnTo>
                    <a:lnTo>
                      <a:pt x="2410" y="2332"/>
                    </a:lnTo>
                    <a:cubicBezTo>
                      <a:pt x="2759" y="2327"/>
                      <a:pt x="3357" y="2258"/>
                      <a:pt x="3759" y="1864"/>
                    </a:cubicBezTo>
                    <a:cubicBezTo>
                      <a:pt x="4310" y="1324"/>
                      <a:pt x="4242" y="394"/>
                      <a:pt x="4227" y="244"/>
                    </a:cubicBezTo>
                    <a:cubicBezTo>
                      <a:pt x="4222" y="188"/>
                      <a:pt x="4200" y="133"/>
                      <a:pt x="4159" y="88"/>
                    </a:cubicBezTo>
                    <a:cubicBezTo>
                      <a:pt x="4114" y="40"/>
                      <a:pt x="4054" y="11"/>
                      <a:pt x="3991" y="8"/>
                    </a:cubicBezTo>
                    <a:cubicBezTo>
                      <a:pt x="3963" y="6"/>
                      <a:pt x="3894" y="0"/>
                      <a:pt x="37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0"/>
              <p:cNvSpPr/>
              <p:nvPr/>
            </p:nvSpPr>
            <p:spPr>
              <a:xfrm>
                <a:off x="2695697" y="2312622"/>
                <a:ext cx="17019" cy="14482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08" extrusionOk="0">
                    <a:moveTo>
                      <a:pt x="298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8"/>
                      <a:pt x="131" y="507"/>
                      <a:pt x="297" y="507"/>
                    </a:cubicBezTo>
                    <a:lnTo>
                      <a:pt x="298" y="507"/>
                    </a:lnTo>
                    <a:cubicBezTo>
                      <a:pt x="408" y="507"/>
                      <a:pt x="508" y="440"/>
                      <a:pt x="543" y="335"/>
                    </a:cubicBezTo>
                    <a:cubicBezTo>
                      <a:pt x="597" y="161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0"/>
              <p:cNvSpPr/>
              <p:nvPr/>
            </p:nvSpPr>
            <p:spPr>
              <a:xfrm>
                <a:off x="2339039" y="2226643"/>
                <a:ext cx="374532" cy="100489"/>
              </a:xfrm>
              <a:custGeom>
                <a:avLst/>
                <a:gdLst/>
                <a:ahLst/>
                <a:cxnLst/>
                <a:rect l="l" t="t" r="r" b="b"/>
                <a:pathLst>
                  <a:path w="13138" h="3525" extrusionOk="0">
                    <a:moveTo>
                      <a:pt x="5003" y="504"/>
                    </a:moveTo>
                    <a:lnTo>
                      <a:pt x="5003" y="504"/>
                    </a:lnTo>
                    <a:cubicBezTo>
                      <a:pt x="5265" y="513"/>
                      <a:pt x="5703" y="572"/>
                      <a:pt x="5979" y="842"/>
                    </a:cubicBezTo>
                    <a:cubicBezTo>
                      <a:pt x="6240" y="1096"/>
                      <a:pt x="6310" y="1531"/>
                      <a:pt x="6319" y="1817"/>
                    </a:cubicBezTo>
                    <a:cubicBezTo>
                      <a:pt x="6052" y="1814"/>
                      <a:pt x="5600" y="1765"/>
                      <a:pt x="5327" y="1498"/>
                    </a:cubicBezTo>
                    <a:cubicBezTo>
                      <a:pt x="5051" y="1228"/>
                      <a:pt x="5004" y="774"/>
                      <a:pt x="5003" y="504"/>
                    </a:cubicBezTo>
                    <a:close/>
                    <a:moveTo>
                      <a:pt x="9413" y="504"/>
                    </a:moveTo>
                    <a:lnTo>
                      <a:pt x="9413" y="504"/>
                    </a:lnTo>
                    <a:cubicBezTo>
                      <a:pt x="9675" y="513"/>
                      <a:pt x="10114" y="572"/>
                      <a:pt x="10389" y="842"/>
                    </a:cubicBezTo>
                    <a:cubicBezTo>
                      <a:pt x="10649" y="1096"/>
                      <a:pt x="10721" y="1531"/>
                      <a:pt x="10730" y="1817"/>
                    </a:cubicBezTo>
                    <a:cubicBezTo>
                      <a:pt x="10464" y="1814"/>
                      <a:pt x="10012" y="1765"/>
                      <a:pt x="9740" y="1498"/>
                    </a:cubicBezTo>
                    <a:cubicBezTo>
                      <a:pt x="9486" y="1251"/>
                      <a:pt x="9417" y="816"/>
                      <a:pt x="9413" y="504"/>
                    </a:cubicBezTo>
                    <a:close/>
                    <a:moveTo>
                      <a:pt x="592" y="504"/>
                    </a:moveTo>
                    <a:lnTo>
                      <a:pt x="592" y="504"/>
                    </a:lnTo>
                    <a:cubicBezTo>
                      <a:pt x="854" y="513"/>
                      <a:pt x="1293" y="572"/>
                      <a:pt x="1567" y="842"/>
                    </a:cubicBezTo>
                    <a:cubicBezTo>
                      <a:pt x="1828" y="1096"/>
                      <a:pt x="1899" y="1531"/>
                      <a:pt x="1909" y="1820"/>
                    </a:cubicBezTo>
                    <a:cubicBezTo>
                      <a:pt x="1642" y="1816"/>
                      <a:pt x="1193" y="1768"/>
                      <a:pt x="915" y="1498"/>
                    </a:cubicBezTo>
                    <a:cubicBezTo>
                      <a:pt x="641" y="1228"/>
                      <a:pt x="593" y="774"/>
                      <a:pt x="592" y="504"/>
                    </a:cubicBezTo>
                    <a:close/>
                    <a:moveTo>
                      <a:pt x="3736" y="504"/>
                    </a:moveTo>
                    <a:cubicBezTo>
                      <a:pt x="3733" y="774"/>
                      <a:pt x="3685" y="1228"/>
                      <a:pt x="3411" y="1498"/>
                    </a:cubicBezTo>
                    <a:cubicBezTo>
                      <a:pt x="3137" y="1768"/>
                      <a:pt x="2687" y="1816"/>
                      <a:pt x="2419" y="1820"/>
                    </a:cubicBezTo>
                    <a:cubicBezTo>
                      <a:pt x="2428" y="1530"/>
                      <a:pt x="2501" y="1096"/>
                      <a:pt x="2759" y="842"/>
                    </a:cubicBezTo>
                    <a:cubicBezTo>
                      <a:pt x="3035" y="572"/>
                      <a:pt x="3474" y="513"/>
                      <a:pt x="3736" y="504"/>
                    </a:cubicBezTo>
                    <a:close/>
                    <a:moveTo>
                      <a:pt x="8146" y="504"/>
                    </a:moveTo>
                    <a:cubicBezTo>
                      <a:pt x="8145" y="774"/>
                      <a:pt x="8095" y="1228"/>
                      <a:pt x="7822" y="1498"/>
                    </a:cubicBezTo>
                    <a:cubicBezTo>
                      <a:pt x="7547" y="1768"/>
                      <a:pt x="7097" y="1816"/>
                      <a:pt x="6829" y="1820"/>
                    </a:cubicBezTo>
                    <a:cubicBezTo>
                      <a:pt x="6839" y="1530"/>
                      <a:pt x="6910" y="1096"/>
                      <a:pt x="7170" y="842"/>
                    </a:cubicBezTo>
                    <a:cubicBezTo>
                      <a:pt x="7446" y="572"/>
                      <a:pt x="7884" y="513"/>
                      <a:pt x="8146" y="504"/>
                    </a:cubicBezTo>
                    <a:close/>
                    <a:moveTo>
                      <a:pt x="12559" y="504"/>
                    </a:moveTo>
                    <a:cubicBezTo>
                      <a:pt x="12558" y="774"/>
                      <a:pt x="12508" y="1228"/>
                      <a:pt x="12235" y="1498"/>
                    </a:cubicBezTo>
                    <a:cubicBezTo>
                      <a:pt x="11960" y="1768"/>
                      <a:pt x="11510" y="1816"/>
                      <a:pt x="11242" y="1820"/>
                    </a:cubicBezTo>
                    <a:cubicBezTo>
                      <a:pt x="11251" y="1530"/>
                      <a:pt x="11324" y="1096"/>
                      <a:pt x="11583" y="842"/>
                    </a:cubicBezTo>
                    <a:cubicBezTo>
                      <a:pt x="11858" y="572"/>
                      <a:pt x="12297" y="513"/>
                      <a:pt x="12559" y="504"/>
                    </a:cubicBezTo>
                    <a:close/>
                    <a:moveTo>
                      <a:pt x="3798" y="0"/>
                    </a:moveTo>
                    <a:cubicBezTo>
                      <a:pt x="3471" y="0"/>
                      <a:pt x="2832" y="61"/>
                      <a:pt x="2399" y="485"/>
                    </a:cubicBezTo>
                    <a:cubicBezTo>
                      <a:pt x="2300" y="582"/>
                      <a:pt x="2222" y="692"/>
                      <a:pt x="2158" y="806"/>
                    </a:cubicBezTo>
                    <a:cubicBezTo>
                      <a:pt x="2095" y="692"/>
                      <a:pt x="2016" y="582"/>
                      <a:pt x="1917" y="485"/>
                    </a:cubicBezTo>
                    <a:cubicBezTo>
                      <a:pt x="1483" y="60"/>
                      <a:pt x="843" y="0"/>
                      <a:pt x="517" y="0"/>
                    </a:cubicBezTo>
                    <a:cubicBezTo>
                      <a:pt x="423" y="0"/>
                      <a:pt x="355" y="5"/>
                      <a:pt x="326" y="8"/>
                    </a:cubicBezTo>
                    <a:cubicBezTo>
                      <a:pt x="263" y="11"/>
                      <a:pt x="202" y="40"/>
                      <a:pt x="157" y="88"/>
                    </a:cubicBezTo>
                    <a:cubicBezTo>
                      <a:pt x="118" y="131"/>
                      <a:pt x="95" y="185"/>
                      <a:pt x="91" y="240"/>
                    </a:cubicBezTo>
                    <a:cubicBezTo>
                      <a:pt x="76" y="378"/>
                      <a:pt x="1" y="1320"/>
                      <a:pt x="556" y="1864"/>
                    </a:cubicBezTo>
                    <a:cubicBezTo>
                      <a:pt x="959" y="2260"/>
                      <a:pt x="1557" y="2328"/>
                      <a:pt x="1905" y="2331"/>
                    </a:cubicBezTo>
                    <a:lnTo>
                      <a:pt x="1905" y="3018"/>
                    </a:lnTo>
                    <a:lnTo>
                      <a:pt x="337" y="3018"/>
                    </a:lnTo>
                    <a:cubicBezTo>
                      <a:pt x="209" y="3018"/>
                      <a:pt x="97" y="3108"/>
                      <a:pt x="79" y="3234"/>
                    </a:cubicBezTo>
                    <a:cubicBezTo>
                      <a:pt x="53" y="3390"/>
                      <a:pt x="173" y="3525"/>
                      <a:pt x="328" y="3525"/>
                    </a:cubicBezTo>
                    <a:lnTo>
                      <a:pt x="12042" y="3525"/>
                    </a:lnTo>
                    <a:cubicBezTo>
                      <a:pt x="12169" y="3525"/>
                      <a:pt x="12282" y="3435"/>
                      <a:pt x="12300" y="3309"/>
                    </a:cubicBezTo>
                    <a:cubicBezTo>
                      <a:pt x="12322" y="3151"/>
                      <a:pt x="12201" y="3019"/>
                      <a:pt x="12050" y="3019"/>
                    </a:cubicBezTo>
                    <a:lnTo>
                      <a:pt x="11239" y="3019"/>
                    </a:lnTo>
                    <a:lnTo>
                      <a:pt x="11239" y="2331"/>
                    </a:lnTo>
                    <a:cubicBezTo>
                      <a:pt x="11586" y="2327"/>
                      <a:pt x="12184" y="2258"/>
                      <a:pt x="12588" y="1865"/>
                    </a:cubicBezTo>
                    <a:cubicBezTo>
                      <a:pt x="13138" y="1326"/>
                      <a:pt x="13069" y="393"/>
                      <a:pt x="13054" y="243"/>
                    </a:cubicBezTo>
                    <a:cubicBezTo>
                      <a:pt x="13049" y="188"/>
                      <a:pt x="13027" y="134"/>
                      <a:pt x="12986" y="89"/>
                    </a:cubicBezTo>
                    <a:cubicBezTo>
                      <a:pt x="12941" y="40"/>
                      <a:pt x="12881" y="11"/>
                      <a:pt x="12820" y="8"/>
                    </a:cubicBezTo>
                    <a:cubicBezTo>
                      <a:pt x="12791" y="5"/>
                      <a:pt x="12722" y="0"/>
                      <a:pt x="12625" y="0"/>
                    </a:cubicBezTo>
                    <a:cubicBezTo>
                      <a:pt x="12298" y="0"/>
                      <a:pt x="11659" y="61"/>
                      <a:pt x="11227" y="485"/>
                    </a:cubicBezTo>
                    <a:cubicBezTo>
                      <a:pt x="11128" y="582"/>
                      <a:pt x="11048" y="692"/>
                      <a:pt x="10985" y="804"/>
                    </a:cubicBezTo>
                    <a:cubicBezTo>
                      <a:pt x="10921" y="690"/>
                      <a:pt x="10843" y="581"/>
                      <a:pt x="10744" y="485"/>
                    </a:cubicBezTo>
                    <a:cubicBezTo>
                      <a:pt x="10310" y="60"/>
                      <a:pt x="9669" y="1"/>
                      <a:pt x="9342" y="1"/>
                    </a:cubicBezTo>
                    <a:cubicBezTo>
                      <a:pt x="9249" y="1"/>
                      <a:pt x="9182" y="5"/>
                      <a:pt x="9152" y="8"/>
                    </a:cubicBezTo>
                    <a:cubicBezTo>
                      <a:pt x="9092" y="11"/>
                      <a:pt x="9035" y="35"/>
                      <a:pt x="8990" y="82"/>
                    </a:cubicBezTo>
                    <a:cubicBezTo>
                      <a:pt x="8945" y="127"/>
                      <a:pt x="8920" y="183"/>
                      <a:pt x="8917" y="242"/>
                    </a:cubicBezTo>
                    <a:cubicBezTo>
                      <a:pt x="8902" y="386"/>
                      <a:pt x="8828" y="1321"/>
                      <a:pt x="9381" y="1864"/>
                    </a:cubicBezTo>
                    <a:cubicBezTo>
                      <a:pt x="9785" y="2260"/>
                      <a:pt x="10381" y="2330"/>
                      <a:pt x="10730" y="2331"/>
                    </a:cubicBezTo>
                    <a:lnTo>
                      <a:pt x="10730" y="3018"/>
                    </a:lnTo>
                    <a:lnTo>
                      <a:pt x="6824" y="3018"/>
                    </a:lnTo>
                    <a:lnTo>
                      <a:pt x="6824" y="2331"/>
                    </a:lnTo>
                    <a:cubicBezTo>
                      <a:pt x="7172" y="2327"/>
                      <a:pt x="7770" y="2258"/>
                      <a:pt x="8173" y="1864"/>
                    </a:cubicBezTo>
                    <a:cubicBezTo>
                      <a:pt x="8723" y="1324"/>
                      <a:pt x="8654" y="393"/>
                      <a:pt x="8639" y="243"/>
                    </a:cubicBezTo>
                    <a:cubicBezTo>
                      <a:pt x="8635" y="188"/>
                      <a:pt x="8612" y="133"/>
                      <a:pt x="8572" y="88"/>
                    </a:cubicBezTo>
                    <a:cubicBezTo>
                      <a:pt x="8527" y="40"/>
                      <a:pt x="8467" y="11"/>
                      <a:pt x="8406" y="8"/>
                    </a:cubicBezTo>
                    <a:cubicBezTo>
                      <a:pt x="8377" y="5"/>
                      <a:pt x="8308" y="0"/>
                      <a:pt x="8210" y="0"/>
                    </a:cubicBezTo>
                    <a:cubicBezTo>
                      <a:pt x="7884" y="0"/>
                      <a:pt x="7244" y="61"/>
                      <a:pt x="6812" y="485"/>
                    </a:cubicBezTo>
                    <a:cubicBezTo>
                      <a:pt x="6713" y="582"/>
                      <a:pt x="6634" y="692"/>
                      <a:pt x="6571" y="806"/>
                    </a:cubicBezTo>
                    <a:cubicBezTo>
                      <a:pt x="6506" y="692"/>
                      <a:pt x="6428" y="582"/>
                      <a:pt x="6330" y="485"/>
                    </a:cubicBezTo>
                    <a:cubicBezTo>
                      <a:pt x="5896" y="60"/>
                      <a:pt x="5256" y="0"/>
                      <a:pt x="4930" y="0"/>
                    </a:cubicBezTo>
                    <a:cubicBezTo>
                      <a:pt x="4835" y="0"/>
                      <a:pt x="4767" y="5"/>
                      <a:pt x="4738" y="8"/>
                    </a:cubicBezTo>
                    <a:cubicBezTo>
                      <a:pt x="4676" y="11"/>
                      <a:pt x="4615" y="40"/>
                      <a:pt x="4570" y="88"/>
                    </a:cubicBezTo>
                    <a:cubicBezTo>
                      <a:pt x="4531" y="131"/>
                      <a:pt x="4508" y="185"/>
                      <a:pt x="4504" y="240"/>
                    </a:cubicBezTo>
                    <a:cubicBezTo>
                      <a:pt x="4489" y="378"/>
                      <a:pt x="4414" y="1320"/>
                      <a:pt x="4968" y="1864"/>
                    </a:cubicBezTo>
                    <a:cubicBezTo>
                      <a:pt x="5372" y="2260"/>
                      <a:pt x="5970" y="2328"/>
                      <a:pt x="6318" y="2331"/>
                    </a:cubicBezTo>
                    <a:lnTo>
                      <a:pt x="6318" y="3018"/>
                    </a:lnTo>
                    <a:lnTo>
                      <a:pt x="2411" y="3018"/>
                    </a:lnTo>
                    <a:lnTo>
                      <a:pt x="2411" y="2331"/>
                    </a:lnTo>
                    <a:cubicBezTo>
                      <a:pt x="2759" y="2327"/>
                      <a:pt x="3357" y="2258"/>
                      <a:pt x="3760" y="1864"/>
                    </a:cubicBezTo>
                    <a:cubicBezTo>
                      <a:pt x="4310" y="1324"/>
                      <a:pt x="4242" y="393"/>
                      <a:pt x="4227" y="243"/>
                    </a:cubicBezTo>
                    <a:cubicBezTo>
                      <a:pt x="4224" y="188"/>
                      <a:pt x="4201" y="133"/>
                      <a:pt x="4159" y="88"/>
                    </a:cubicBezTo>
                    <a:cubicBezTo>
                      <a:pt x="4114" y="40"/>
                      <a:pt x="4054" y="11"/>
                      <a:pt x="3993" y="8"/>
                    </a:cubicBezTo>
                    <a:cubicBezTo>
                      <a:pt x="3964" y="5"/>
                      <a:pt x="3895" y="0"/>
                      <a:pt x="3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40"/>
              <p:cNvSpPr/>
              <p:nvPr/>
            </p:nvSpPr>
            <p:spPr>
              <a:xfrm>
                <a:off x="2340123" y="2177468"/>
                <a:ext cx="17047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598" h="506" extrusionOk="0">
                    <a:moveTo>
                      <a:pt x="299" y="0"/>
                    </a:moveTo>
                    <a:cubicBezTo>
                      <a:pt x="191" y="0"/>
                      <a:pt x="89" y="68"/>
                      <a:pt x="56" y="173"/>
                    </a:cubicBezTo>
                    <a:cubicBezTo>
                      <a:pt x="0" y="347"/>
                      <a:pt x="131" y="505"/>
                      <a:pt x="297" y="505"/>
                    </a:cubicBezTo>
                    <a:lnTo>
                      <a:pt x="299" y="505"/>
                    </a:lnTo>
                    <a:cubicBezTo>
                      <a:pt x="408" y="505"/>
                      <a:pt x="509" y="438"/>
                      <a:pt x="543" y="333"/>
                    </a:cubicBezTo>
                    <a:cubicBezTo>
                      <a:pt x="597" y="159"/>
                      <a:pt x="468" y="0"/>
                      <a:pt x="3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40"/>
              <p:cNvSpPr/>
              <p:nvPr/>
            </p:nvSpPr>
            <p:spPr>
              <a:xfrm>
                <a:off x="2338925" y="2091603"/>
                <a:ext cx="374646" cy="100232"/>
              </a:xfrm>
              <a:custGeom>
                <a:avLst/>
                <a:gdLst/>
                <a:ahLst/>
                <a:cxnLst/>
                <a:rect l="l" t="t" r="r" b="b"/>
                <a:pathLst>
                  <a:path w="13142" h="3516" extrusionOk="0">
                    <a:moveTo>
                      <a:pt x="5007" y="511"/>
                    </a:moveTo>
                    <a:lnTo>
                      <a:pt x="5007" y="511"/>
                    </a:lnTo>
                    <a:cubicBezTo>
                      <a:pt x="5269" y="520"/>
                      <a:pt x="5707" y="578"/>
                      <a:pt x="5983" y="848"/>
                    </a:cubicBezTo>
                    <a:cubicBezTo>
                      <a:pt x="6244" y="1103"/>
                      <a:pt x="6314" y="1537"/>
                      <a:pt x="6323" y="1824"/>
                    </a:cubicBezTo>
                    <a:cubicBezTo>
                      <a:pt x="6056" y="1822"/>
                      <a:pt x="5604" y="1773"/>
                      <a:pt x="5331" y="1503"/>
                    </a:cubicBezTo>
                    <a:cubicBezTo>
                      <a:pt x="5055" y="1233"/>
                      <a:pt x="5008" y="780"/>
                      <a:pt x="5007" y="511"/>
                    </a:cubicBezTo>
                    <a:close/>
                    <a:moveTo>
                      <a:pt x="9417" y="511"/>
                    </a:moveTo>
                    <a:cubicBezTo>
                      <a:pt x="9679" y="520"/>
                      <a:pt x="10118" y="578"/>
                      <a:pt x="10393" y="848"/>
                    </a:cubicBezTo>
                    <a:cubicBezTo>
                      <a:pt x="10653" y="1103"/>
                      <a:pt x="10725" y="1537"/>
                      <a:pt x="10734" y="1824"/>
                    </a:cubicBezTo>
                    <a:cubicBezTo>
                      <a:pt x="10468" y="1822"/>
                      <a:pt x="10016" y="1773"/>
                      <a:pt x="9744" y="1503"/>
                    </a:cubicBezTo>
                    <a:cubicBezTo>
                      <a:pt x="9490" y="1256"/>
                      <a:pt x="9421" y="821"/>
                      <a:pt x="9417" y="511"/>
                    </a:cubicBezTo>
                    <a:close/>
                    <a:moveTo>
                      <a:pt x="596" y="511"/>
                    </a:moveTo>
                    <a:lnTo>
                      <a:pt x="596" y="511"/>
                    </a:lnTo>
                    <a:cubicBezTo>
                      <a:pt x="858" y="520"/>
                      <a:pt x="1297" y="578"/>
                      <a:pt x="1571" y="848"/>
                    </a:cubicBezTo>
                    <a:cubicBezTo>
                      <a:pt x="1832" y="1103"/>
                      <a:pt x="1904" y="1537"/>
                      <a:pt x="1913" y="1825"/>
                    </a:cubicBezTo>
                    <a:cubicBezTo>
                      <a:pt x="1646" y="1824"/>
                      <a:pt x="1195" y="1776"/>
                      <a:pt x="919" y="1503"/>
                    </a:cubicBezTo>
                    <a:cubicBezTo>
                      <a:pt x="645" y="1233"/>
                      <a:pt x="597" y="780"/>
                      <a:pt x="596" y="511"/>
                    </a:cubicBezTo>
                    <a:close/>
                    <a:moveTo>
                      <a:pt x="3740" y="511"/>
                    </a:moveTo>
                    <a:cubicBezTo>
                      <a:pt x="3737" y="780"/>
                      <a:pt x="3689" y="1233"/>
                      <a:pt x="3415" y="1503"/>
                    </a:cubicBezTo>
                    <a:cubicBezTo>
                      <a:pt x="3141" y="1773"/>
                      <a:pt x="2691" y="1822"/>
                      <a:pt x="2423" y="1825"/>
                    </a:cubicBezTo>
                    <a:cubicBezTo>
                      <a:pt x="2432" y="1537"/>
                      <a:pt x="2505" y="1103"/>
                      <a:pt x="2763" y="848"/>
                    </a:cubicBezTo>
                    <a:cubicBezTo>
                      <a:pt x="3039" y="578"/>
                      <a:pt x="3478" y="520"/>
                      <a:pt x="3740" y="511"/>
                    </a:cubicBezTo>
                    <a:close/>
                    <a:moveTo>
                      <a:pt x="8150" y="511"/>
                    </a:moveTo>
                    <a:cubicBezTo>
                      <a:pt x="8149" y="780"/>
                      <a:pt x="8099" y="1233"/>
                      <a:pt x="7826" y="1503"/>
                    </a:cubicBezTo>
                    <a:cubicBezTo>
                      <a:pt x="7551" y="1773"/>
                      <a:pt x="7101" y="1822"/>
                      <a:pt x="6833" y="1825"/>
                    </a:cubicBezTo>
                    <a:cubicBezTo>
                      <a:pt x="6843" y="1537"/>
                      <a:pt x="6914" y="1103"/>
                      <a:pt x="7174" y="848"/>
                    </a:cubicBezTo>
                    <a:cubicBezTo>
                      <a:pt x="7450" y="578"/>
                      <a:pt x="7888" y="520"/>
                      <a:pt x="8150" y="511"/>
                    </a:cubicBezTo>
                    <a:close/>
                    <a:moveTo>
                      <a:pt x="12563" y="511"/>
                    </a:moveTo>
                    <a:cubicBezTo>
                      <a:pt x="12562" y="780"/>
                      <a:pt x="12512" y="1233"/>
                      <a:pt x="12239" y="1503"/>
                    </a:cubicBezTo>
                    <a:cubicBezTo>
                      <a:pt x="11964" y="1773"/>
                      <a:pt x="11514" y="1822"/>
                      <a:pt x="11246" y="1825"/>
                    </a:cubicBezTo>
                    <a:cubicBezTo>
                      <a:pt x="11255" y="1537"/>
                      <a:pt x="11328" y="1103"/>
                      <a:pt x="11587" y="848"/>
                    </a:cubicBezTo>
                    <a:cubicBezTo>
                      <a:pt x="11862" y="578"/>
                      <a:pt x="12301" y="520"/>
                      <a:pt x="12563" y="511"/>
                    </a:cubicBezTo>
                    <a:close/>
                    <a:moveTo>
                      <a:pt x="12628" y="1"/>
                    </a:moveTo>
                    <a:cubicBezTo>
                      <a:pt x="12302" y="1"/>
                      <a:pt x="11663" y="61"/>
                      <a:pt x="11229" y="487"/>
                    </a:cubicBezTo>
                    <a:cubicBezTo>
                      <a:pt x="11130" y="584"/>
                      <a:pt x="11051" y="692"/>
                      <a:pt x="10988" y="804"/>
                    </a:cubicBezTo>
                    <a:cubicBezTo>
                      <a:pt x="10923" y="690"/>
                      <a:pt x="10845" y="581"/>
                      <a:pt x="10745" y="487"/>
                    </a:cubicBezTo>
                    <a:cubicBezTo>
                      <a:pt x="10311" y="61"/>
                      <a:pt x="9668" y="1"/>
                      <a:pt x="9343" y="1"/>
                    </a:cubicBezTo>
                    <a:cubicBezTo>
                      <a:pt x="9252" y="1"/>
                      <a:pt x="9185" y="6"/>
                      <a:pt x="9156" y="8"/>
                    </a:cubicBezTo>
                    <a:cubicBezTo>
                      <a:pt x="9101" y="11"/>
                      <a:pt x="9044" y="34"/>
                      <a:pt x="9002" y="76"/>
                    </a:cubicBezTo>
                    <a:cubicBezTo>
                      <a:pt x="8952" y="121"/>
                      <a:pt x="8924" y="181"/>
                      <a:pt x="8921" y="244"/>
                    </a:cubicBezTo>
                    <a:cubicBezTo>
                      <a:pt x="8906" y="386"/>
                      <a:pt x="8832" y="1323"/>
                      <a:pt x="9385" y="1867"/>
                    </a:cubicBezTo>
                    <a:cubicBezTo>
                      <a:pt x="9789" y="2263"/>
                      <a:pt x="10385" y="2332"/>
                      <a:pt x="10730" y="2333"/>
                    </a:cubicBezTo>
                    <a:lnTo>
                      <a:pt x="10730" y="3036"/>
                    </a:lnTo>
                    <a:lnTo>
                      <a:pt x="6824" y="3036"/>
                    </a:lnTo>
                    <a:lnTo>
                      <a:pt x="6824" y="2348"/>
                    </a:lnTo>
                    <a:cubicBezTo>
                      <a:pt x="7173" y="2345"/>
                      <a:pt x="7770" y="2275"/>
                      <a:pt x="8173" y="1882"/>
                    </a:cubicBezTo>
                    <a:cubicBezTo>
                      <a:pt x="8724" y="1343"/>
                      <a:pt x="8654" y="412"/>
                      <a:pt x="8637" y="262"/>
                    </a:cubicBezTo>
                    <a:cubicBezTo>
                      <a:pt x="8634" y="202"/>
                      <a:pt x="8609" y="143"/>
                      <a:pt x="8564" y="98"/>
                    </a:cubicBezTo>
                    <a:cubicBezTo>
                      <a:pt x="8519" y="53"/>
                      <a:pt x="8462" y="29"/>
                      <a:pt x="8404" y="25"/>
                    </a:cubicBezTo>
                    <a:cubicBezTo>
                      <a:pt x="8375" y="23"/>
                      <a:pt x="8309" y="18"/>
                      <a:pt x="8216" y="18"/>
                    </a:cubicBezTo>
                    <a:cubicBezTo>
                      <a:pt x="7891" y="18"/>
                      <a:pt x="7246" y="76"/>
                      <a:pt x="6810" y="503"/>
                    </a:cubicBezTo>
                    <a:cubicBezTo>
                      <a:pt x="6711" y="601"/>
                      <a:pt x="6633" y="708"/>
                      <a:pt x="6569" y="824"/>
                    </a:cubicBezTo>
                    <a:cubicBezTo>
                      <a:pt x="6506" y="708"/>
                      <a:pt x="6426" y="601"/>
                      <a:pt x="6328" y="503"/>
                    </a:cubicBezTo>
                    <a:cubicBezTo>
                      <a:pt x="5892" y="76"/>
                      <a:pt x="5247" y="18"/>
                      <a:pt x="4923" y="18"/>
                    </a:cubicBezTo>
                    <a:cubicBezTo>
                      <a:pt x="4833" y="18"/>
                      <a:pt x="4768" y="23"/>
                      <a:pt x="4739" y="25"/>
                    </a:cubicBezTo>
                    <a:cubicBezTo>
                      <a:pt x="4679" y="29"/>
                      <a:pt x="4620" y="53"/>
                      <a:pt x="4575" y="98"/>
                    </a:cubicBezTo>
                    <a:cubicBezTo>
                      <a:pt x="4530" y="143"/>
                      <a:pt x="4506" y="202"/>
                      <a:pt x="4502" y="259"/>
                    </a:cubicBezTo>
                    <a:cubicBezTo>
                      <a:pt x="4487" y="401"/>
                      <a:pt x="4415" y="1338"/>
                      <a:pt x="4966" y="1882"/>
                    </a:cubicBezTo>
                    <a:cubicBezTo>
                      <a:pt x="5370" y="2278"/>
                      <a:pt x="5968" y="2347"/>
                      <a:pt x="6316" y="2348"/>
                    </a:cubicBezTo>
                    <a:lnTo>
                      <a:pt x="6316" y="3036"/>
                    </a:lnTo>
                    <a:lnTo>
                      <a:pt x="2409" y="3036"/>
                    </a:lnTo>
                    <a:lnTo>
                      <a:pt x="2409" y="2348"/>
                    </a:lnTo>
                    <a:cubicBezTo>
                      <a:pt x="2759" y="2345"/>
                      <a:pt x="3355" y="2275"/>
                      <a:pt x="3758" y="1882"/>
                    </a:cubicBezTo>
                    <a:cubicBezTo>
                      <a:pt x="4310" y="1343"/>
                      <a:pt x="4240" y="412"/>
                      <a:pt x="4223" y="262"/>
                    </a:cubicBezTo>
                    <a:cubicBezTo>
                      <a:pt x="4220" y="202"/>
                      <a:pt x="4195" y="143"/>
                      <a:pt x="4150" y="98"/>
                    </a:cubicBezTo>
                    <a:cubicBezTo>
                      <a:pt x="4105" y="53"/>
                      <a:pt x="4048" y="29"/>
                      <a:pt x="3989" y="25"/>
                    </a:cubicBezTo>
                    <a:cubicBezTo>
                      <a:pt x="3961" y="23"/>
                      <a:pt x="3894" y="18"/>
                      <a:pt x="3801" y="18"/>
                    </a:cubicBezTo>
                    <a:cubicBezTo>
                      <a:pt x="3477" y="18"/>
                      <a:pt x="2832" y="76"/>
                      <a:pt x="2396" y="503"/>
                    </a:cubicBezTo>
                    <a:cubicBezTo>
                      <a:pt x="2297" y="601"/>
                      <a:pt x="2219" y="708"/>
                      <a:pt x="2154" y="824"/>
                    </a:cubicBezTo>
                    <a:cubicBezTo>
                      <a:pt x="2092" y="708"/>
                      <a:pt x="2012" y="601"/>
                      <a:pt x="1913" y="503"/>
                    </a:cubicBezTo>
                    <a:cubicBezTo>
                      <a:pt x="1478" y="76"/>
                      <a:pt x="833" y="18"/>
                      <a:pt x="509" y="18"/>
                    </a:cubicBezTo>
                    <a:cubicBezTo>
                      <a:pt x="419" y="18"/>
                      <a:pt x="353" y="23"/>
                      <a:pt x="324" y="25"/>
                    </a:cubicBezTo>
                    <a:cubicBezTo>
                      <a:pt x="264" y="29"/>
                      <a:pt x="206" y="53"/>
                      <a:pt x="161" y="98"/>
                    </a:cubicBezTo>
                    <a:cubicBezTo>
                      <a:pt x="116" y="143"/>
                      <a:pt x="92" y="202"/>
                      <a:pt x="87" y="259"/>
                    </a:cubicBezTo>
                    <a:cubicBezTo>
                      <a:pt x="72" y="401"/>
                      <a:pt x="0" y="1338"/>
                      <a:pt x="552" y="1882"/>
                    </a:cubicBezTo>
                    <a:cubicBezTo>
                      <a:pt x="960" y="2278"/>
                      <a:pt x="1559" y="2347"/>
                      <a:pt x="1907" y="2348"/>
                    </a:cubicBezTo>
                    <a:lnTo>
                      <a:pt x="1907" y="3009"/>
                    </a:lnTo>
                    <a:lnTo>
                      <a:pt x="1099" y="3009"/>
                    </a:lnTo>
                    <a:cubicBezTo>
                      <a:pt x="972" y="3009"/>
                      <a:pt x="859" y="3099"/>
                      <a:pt x="841" y="3225"/>
                    </a:cubicBezTo>
                    <a:cubicBezTo>
                      <a:pt x="819" y="3383"/>
                      <a:pt x="940" y="3516"/>
                      <a:pt x="1092" y="3516"/>
                    </a:cubicBezTo>
                    <a:lnTo>
                      <a:pt x="12801" y="3516"/>
                    </a:lnTo>
                    <a:cubicBezTo>
                      <a:pt x="12929" y="3516"/>
                      <a:pt x="13041" y="3426"/>
                      <a:pt x="13059" y="3300"/>
                    </a:cubicBezTo>
                    <a:cubicBezTo>
                      <a:pt x="13082" y="3143"/>
                      <a:pt x="12960" y="3009"/>
                      <a:pt x="12809" y="3009"/>
                    </a:cubicBezTo>
                    <a:lnTo>
                      <a:pt x="11238" y="3009"/>
                    </a:lnTo>
                    <a:lnTo>
                      <a:pt x="11238" y="2332"/>
                    </a:lnTo>
                    <a:cubicBezTo>
                      <a:pt x="11590" y="2327"/>
                      <a:pt x="12190" y="2258"/>
                      <a:pt x="12592" y="1866"/>
                    </a:cubicBezTo>
                    <a:cubicBezTo>
                      <a:pt x="13142" y="1326"/>
                      <a:pt x="13073" y="394"/>
                      <a:pt x="13056" y="244"/>
                    </a:cubicBezTo>
                    <a:cubicBezTo>
                      <a:pt x="13052" y="184"/>
                      <a:pt x="13028" y="127"/>
                      <a:pt x="12983" y="82"/>
                    </a:cubicBezTo>
                    <a:cubicBezTo>
                      <a:pt x="12938" y="37"/>
                      <a:pt x="12879" y="11"/>
                      <a:pt x="12821" y="8"/>
                    </a:cubicBezTo>
                    <a:cubicBezTo>
                      <a:pt x="12792" y="6"/>
                      <a:pt x="12724" y="1"/>
                      <a:pt x="126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65" name="Google Shape;5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5725" y="4153762"/>
            <a:ext cx="876885" cy="10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166" y="379551"/>
            <a:ext cx="2455199" cy="591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9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2"/>
          <p:cNvSpPr txBox="1">
            <a:spLocks noGrp="1"/>
          </p:cNvSpPr>
          <p:nvPr>
            <p:ph type="title"/>
          </p:nvPr>
        </p:nvSpPr>
        <p:spPr>
          <a:xfrm>
            <a:off x="715100" y="3330025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/>
              <a:t>10-25</a:t>
            </a:r>
            <a:r>
              <a:rPr lang="en" dirty="0" smtClean="0"/>
              <a:t>%</a:t>
            </a:r>
            <a:endParaRPr dirty="0"/>
          </a:p>
        </p:txBody>
      </p:sp>
      <p:sp>
        <p:nvSpPr>
          <p:cNvPr id="590" name="Google Shape;590;p42"/>
          <p:cNvSpPr txBox="1">
            <a:spLocks noGrp="1"/>
          </p:cNvSpPr>
          <p:nvPr>
            <p:ph type="subTitle" idx="1"/>
          </p:nvPr>
        </p:nvSpPr>
        <p:spPr>
          <a:xfrm>
            <a:off x="715100" y="3959852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Σε πολλές αγροτικές περιοχές της Ευρώπης, ο αγροτουρισμός αυξάνει το εισόδημα των αγροτών κατά 10–25%</a:t>
            </a:r>
            <a:endParaRPr dirty="0"/>
          </a:p>
        </p:txBody>
      </p:sp>
      <p:sp>
        <p:nvSpPr>
          <p:cNvPr id="591" name="Google Shape;591;p42"/>
          <p:cNvSpPr txBox="1">
            <a:spLocks noGrp="1"/>
          </p:cNvSpPr>
          <p:nvPr>
            <p:ph type="title" idx="2"/>
          </p:nvPr>
        </p:nvSpPr>
        <p:spPr>
          <a:xfrm>
            <a:off x="715100" y="2007776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dirty="0"/>
              <a:t>2</a:t>
            </a:r>
            <a:r>
              <a:rPr lang="el-GR" dirty="0" smtClean="0"/>
              <a:t>0% </a:t>
            </a:r>
            <a:endParaRPr dirty="0"/>
          </a:p>
        </p:txBody>
      </p:sp>
      <p:sp>
        <p:nvSpPr>
          <p:cNvPr id="592" name="Google Shape;592;p42"/>
          <p:cNvSpPr txBox="1">
            <a:spLocks noGrp="1"/>
          </p:cNvSpPr>
          <p:nvPr>
            <p:ph type="subTitle" idx="3"/>
          </p:nvPr>
        </p:nvSpPr>
        <p:spPr>
          <a:xfrm>
            <a:off x="715100" y="2463215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Οι επιχειρήσεις που δεν επενδύουν στην προσβασιμότητα χάνουν έως και το 20% της δυνητικής πελατειακής τους βάσης</a:t>
            </a:r>
            <a:endParaRPr dirty="0"/>
          </a:p>
        </p:txBody>
      </p:sp>
      <p:sp>
        <p:nvSpPr>
          <p:cNvPr id="593" name="Google Shape;593;p42"/>
          <p:cNvSpPr txBox="1">
            <a:spLocks noGrp="1"/>
          </p:cNvSpPr>
          <p:nvPr>
            <p:ph type="title" idx="4"/>
          </p:nvPr>
        </p:nvSpPr>
        <p:spPr>
          <a:xfrm>
            <a:off x="715100" y="628454"/>
            <a:ext cx="3399300" cy="82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&gt;</a:t>
            </a:r>
            <a:r>
              <a:rPr lang="el-GR" dirty="0" smtClean="0"/>
              <a:t>138 Μ</a:t>
            </a:r>
            <a:endParaRPr dirty="0"/>
          </a:p>
        </p:txBody>
      </p:sp>
      <p:sp>
        <p:nvSpPr>
          <p:cNvPr id="594" name="Google Shape;594;p42"/>
          <p:cNvSpPr txBox="1">
            <a:spLocks noGrp="1"/>
          </p:cNvSpPr>
          <p:nvPr>
            <p:ph type="subTitle" idx="5"/>
          </p:nvPr>
        </p:nvSpPr>
        <p:spPr>
          <a:xfrm>
            <a:off x="670406" y="1117067"/>
            <a:ext cx="3399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Περισσότερα από 138 εκατομμύρια ταξίδια ετησίως στην ΕΕ γίνονται από άτομα με αναπηρία και τις οικογένειές τους</a:t>
            </a:r>
            <a:endParaRPr dirty="0"/>
          </a:p>
        </p:txBody>
      </p:sp>
      <p:pic>
        <p:nvPicPr>
          <p:cNvPr id="595" name="Google Shape;595;p4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00" y="1343278"/>
            <a:ext cx="4068600" cy="2299643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6" name="Google Shape;5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9592">
            <a:off x="3732251" y="2166825"/>
            <a:ext cx="2030101" cy="339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03075" y="2958009"/>
            <a:ext cx="1608565" cy="2693431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2"/>
          <p:cNvSpPr/>
          <p:nvPr/>
        </p:nvSpPr>
        <p:spPr>
          <a:xfrm>
            <a:off x="7897473" y="739809"/>
            <a:ext cx="519178" cy="422401"/>
          </a:xfrm>
          <a:custGeom>
            <a:avLst/>
            <a:gdLst/>
            <a:ahLst/>
            <a:cxnLst/>
            <a:rect l="l" t="t" r="r" b="b"/>
            <a:pathLst>
              <a:path w="8385" h="6822" extrusionOk="0">
                <a:moveTo>
                  <a:pt x="6100" y="5412"/>
                </a:moveTo>
                <a:cubicBezTo>
                  <a:pt x="8385" y="2725"/>
                  <a:pt x="1940" y="0"/>
                  <a:pt x="524" y="2496"/>
                </a:cubicBezTo>
                <a:cubicBezTo>
                  <a:pt x="1" y="3423"/>
                  <a:pt x="512" y="5528"/>
                  <a:pt x="1950" y="6257"/>
                </a:cubicBezTo>
                <a:cubicBezTo>
                  <a:pt x="3061" y="6821"/>
                  <a:pt x="4921" y="6297"/>
                  <a:pt x="6100" y="54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69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9"/>
          <p:cNvSpPr txBox="1">
            <a:spLocks noGrp="1"/>
          </p:cNvSpPr>
          <p:nvPr>
            <p:ph type="subTitle" idx="1"/>
          </p:nvPr>
        </p:nvSpPr>
        <p:spPr>
          <a:xfrm>
            <a:off x="5523225" y="3636950"/>
            <a:ext cx="25932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l-GR" dirty="0"/>
              <a:t>Ο Καθολικός Σχεδιασμός μετατρέπει τον αγροτουρισμό σε μια εμπειρία προσβάσιμη, βιωματική και απολαυστική για όλους.</a:t>
            </a:r>
          </a:p>
        </p:txBody>
      </p:sp>
      <p:sp>
        <p:nvSpPr>
          <p:cNvPr id="772" name="Google Shape;772;p49"/>
          <p:cNvSpPr txBox="1">
            <a:spLocks noGrp="1"/>
          </p:cNvSpPr>
          <p:nvPr>
            <p:ph type="title"/>
          </p:nvPr>
        </p:nvSpPr>
        <p:spPr>
          <a:xfrm>
            <a:off x="5523225" y="3174250"/>
            <a:ext cx="2593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l-GR" sz="2800" dirty="0"/>
              <a:t>Βασικό μήνυμα</a:t>
            </a:r>
            <a:endParaRPr sz="2800" dirty="0"/>
          </a:p>
        </p:txBody>
      </p:sp>
      <p:pic>
        <p:nvPicPr>
          <p:cNvPr id="777" name="Google Shape;77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4531" y="3189225"/>
            <a:ext cx="1908137" cy="283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7960324" y="3273148"/>
            <a:ext cx="1290321" cy="1919486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49"/>
          <p:cNvSpPr/>
          <p:nvPr/>
        </p:nvSpPr>
        <p:spPr>
          <a:xfrm rot="5400000">
            <a:off x="6136032" y="-1514776"/>
            <a:ext cx="1498366" cy="4517568"/>
          </a:xfrm>
          <a:custGeom>
            <a:avLst/>
            <a:gdLst/>
            <a:ahLst/>
            <a:cxnLst/>
            <a:rect l="l" t="t" r="r" b="b"/>
            <a:pathLst>
              <a:path w="24830" h="46409" extrusionOk="0">
                <a:moveTo>
                  <a:pt x="23815" y="0"/>
                </a:moveTo>
                <a:lnTo>
                  <a:pt x="0" y="0"/>
                </a:lnTo>
                <a:lnTo>
                  <a:pt x="0" y="46408"/>
                </a:lnTo>
                <a:cubicBezTo>
                  <a:pt x="8919" y="42992"/>
                  <a:pt x="9966" y="38648"/>
                  <a:pt x="7423" y="29634"/>
                </a:cubicBezTo>
                <a:cubicBezTo>
                  <a:pt x="3384" y="15320"/>
                  <a:pt x="13174" y="18559"/>
                  <a:pt x="18602" y="14529"/>
                </a:cubicBezTo>
                <a:cubicBezTo>
                  <a:pt x="24030" y="10496"/>
                  <a:pt x="24830" y="4935"/>
                  <a:pt x="23815" y="0"/>
                </a:cubicBezTo>
                <a:close/>
              </a:path>
            </a:pathLst>
          </a:custGeom>
          <a:solidFill>
            <a:srgbClr val="4792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58" y="535000"/>
            <a:ext cx="2451369" cy="22669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759" y="2939111"/>
            <a:ext cx="3326301" cy="1831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9010" y="535000"/>
            <a:ext cx="2256170" cy="225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0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art Farming Project Proposal by Slidesgo">
  <a:themeElements>
    <a:clrScheme name="Simple Light">
      <a:dk1>
        <a:srgbClr val="00261E"/>
      </a:dk1>
      <a:lt1>
        <a:srgbClr val="FFFFFF"/>
      </a:lt1>
      <a:dk2>
        <a:srgbClr val="47922C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A69075BD2D814441BBEC39B10CCA20DD" ma:contentTypeVersion="12" ma:contentTypeDescription="Δημιουργία νέου εγγράφου" ma:contentTypeScope="" ma:versionID="d9542794f0bd097802e6e3af29eb38a2">
  <xsd:schema xmlns:xsd="http://www.w3.org/2001/XMLSchema" xmlns:xs="http://www.w3.org/2001/XMLSchema" xmlns:p="http://schemas.microsoft.com/office/2006/metadata/properties" xmlns:ns2="4a79c9b7-1272-406b-8b00-bf7be8dce9ef" xmlns:ns3="b6716f3a-2663-467a-bae8-9d92abba3148" targetNamespace="http://schemas.microsoft.com/office/2006/metadata/properties" ma:root="true" ma:fieldsID="b9523dcbf8e08402eba0767da41fd85f" ns2:_="" ns3:_="">
    <xsd:import namespace="4a79c9b7-1272-406b-8b00-bf7be8dce9ef"/>
    <xsd:import namespace="b6716f3a-2663-467a-bae8-9d92abba31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9c9b7-1272-406b-8b00-bf7be8dce9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d0509728-31c9-4ac3-934d-712f3fb036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716f3a-2663-467a-bae8-9d92abba314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1f5424e-1278-44e5-a4d8-b0edfbf5743e}" ma:internalName="TaxCatchAll" ma:showField="CatchAllData" ma:web="b6716f3a-2663-467a-bae8-9d92abba31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79c9b7-1272-406b-8b00-bf7be8dce9ef">
      <Terms xmlns="http://schemas.microsoft.com/office/infopath/2007/PartnerControls"/>
    </lcf76f155ced4ddcb4097134ff3c332f>
    <TaxCatchAll xmlns="b6716f3a-2663-467a-bae8-9d92abba3148" xsi:nil="true"/>
  </documentManagement>
</p:properties>
</file>

<file path=customXml/itemProps1.xml><?xml version="1.0" encoding="utf-8"?>
<ds:datastoreItem xmlns:ds="http://schemas.openxmlformats.org/officeDocument/2006/customXml" ds:itemID="{989C1868-4A68-432B-871A-6230815417BC}"/>
</file>

<file path=customXml/itemProps2.xml><?xml version="1.0" encoding="utf-8"?>
<ds:datastoreItem xmlns:ds="http://schemas.openxmlformats.org/officeDocument/2006/customXml" ds:itemID="{075A74FA-2563-4592-BEF9-276AA085B615}"/>
</file>

<file path=customXml/itemProps3.xml><?xml version="1.0" encoding="utf-8"?>
<ds:datastoreItem xmlns:ds="http://schemas.openxmlformats.org/officeDocument/2006/customXml" ds:itemID="{5C10366C-BB91-447A-BB24-DB5C1269BE77}"/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607</Words>
  <Application>Microsoft Office PowerPoint</Application>
  <PresentationFormat>On-screen Show (16:9)</PresentationFormat>
  <Paragraphs>99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Bebas Neue</vt:lpstr>
      <vt:lpstr>Arial</vt:lpstr>
      <vt:lpstr>Open Sans</vt:lpstr>
      <vt:lpstr>Smart Farming Project Proposal by Slidesgo</vt:lpstr>
      <vt:lpstr>ΚΑΘΟΛΙΚΟΣ ΣΧΕΔΙΑΣΜΟΣ ΣΤΟΝ ΑΓΡΟΤΟΥΡΙΣΜΟ</vt:lpstr>
      <vt:lpstr>Συγκομιδή φρούτων &amp; λαχανικών</vt:lpstr>
      <vt:lpstr>FOUR ideas</vt:lpstr>
      <vt:lpstr>&gt;20%</vt:lpstr>
      <vt:lpstr>Βασικό μήνυμα</vt:lpstr>
      <vt:lpstr>Επαφή με τα ζώα της φάρμας</vt:lpstr>
      <vt:lpstr>FOUR ideas</vt:lpstr>
      <vt:lpstr>&gt;30%</vt:lpstr>
      <vt:lpstr>Βασικό μήνυμα</vt:lpstr>
      <vt:lpstr>Λαβύρινθος καλαμποκιού &amp; διαδρομές</vt:lpstr>
      <vt:lpstr>FOUR ideas</vt:lpstr>
      <vt:lpstr>30%</vt:lpstr>
      <vt:lpstr>Βασικό μήνυμα</vt:lpstr>
      <vt:lpstr>Εργαστήρια τροφίμων</vt:lpstr>
      <vt:lpstr>FOUR ideas</vt:lpstr>
      <vt:lpstr>&gt;75%</vt:lpstr>
      <vt:lpstr>Βασικό μήνυμα</vt:lpstr>
      <vt:lpstr>Περιπατητικές ξεναγήσεις </vt:lpstr>
      <vt:lpstr>FOUR ideas</vt:lpstr>
      <vt:lpstr>10-25%</vt:lpstr>
      <vt:lpstr>Βασικό μήνυμα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ΚΑΘΟΛΙΚΟΣ ΣΧΕΔΙΑΣΜΟΣ ΣΤΟΝ ΑΓΡΟΤΟΥΡΙΣΜΟ</dc:title>
  <dc:creator>user</dc:creator>
  <cp:lastModifiedBy>user</cp:lastModifiedBy>
  <cp:revision>15</cp:revision>
  <dcterms:modified xsi:type="dcterms:W3CDTF">2026-01-27T18:18:09Z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0x010100A69075BD2D814441BBEC39B10CCA20DD</vt:lpwstr>
  </property>
</Properties>
</file>